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8" r:id="rId2"/>
    <p:sldId id="256" r:id="rId3"/>
    <p:sldId id="260" r:id="rId4"/>
    <p:sldId id="261" r:id="rId5"/>
    <p:sldId id="262" r:id="rId6"/>
    <p:sldId id="263" r:id="rId7"/>
    <p:sldId id="259" r:id="rId8"/>
    <p:sldId id="264" r:id="rId9"/>
    <p:sldId id="265" r:id="rId10"/>
    <p:sldId id="266" r:id="rId11"/>
    <p:sldId id="267" r:id="rId12"/>
    <p:sldId id="268" r:id="rId13"/>
    <p:sldId id="269" r:id="rId14"/>
    <p:sldId id="270" r:id="rId15"/>
    <p:sldId id="271" r:id="rId16"/>
    <p:sldId id="272" r:id="rId17"/>
    <p:sldId id="274" r:id="rId18"/>
    <p:sldId id="275" r:id="rId19"/>
    <p:sldId id="276" r:id="rId20"/>
    <p:sldId id="277" r:id="rId21"/>
    <p:sldId id="278" r:id="rId22"/>
    <p:sldId id="273" r:id="rId23"/>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AF9FEE-ADA9-490A-9476-24CA6D14AFEF}" v="130" dt="2022-09-13T21:00:52.0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5" d="100"/>
          <a:sy n="65" d="100"/>
        </p:scale>
        <p:origin x="96" y="2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ardo Alberto Tovar Vanegas" userId="d336a1181cf69d6d" providerId="LiveId" clId="{29AF9FEE-ADA9-490A-9476-24CA6D14AFEF}"/>
    <pc:docChg chg="undo custSel addSld delSld modSld sldOrd">
      <pc:chgData name="Ricardo Alberto Tovar Vanegas" userId="d336a1181cf69d6d" providerId="LiveId" clId="{29AF9FEE-ADA9-490A-9476-24CA6D14AFEF}" dt="2022-09-13T21:00:52.042" v="1638"/>
      <pc:docMkLst>
        <pc:docMk/>
      </pc:docMkLst>
      <pc:sldChg chg="modSp mod">
        <pc:chgData name="Ricardo Alberto Tovar Vanegas" userId="d336a1181cf69d6d" providerId="LiveId" clId="{29AF9FEE-ADA9-490A-9476-24CA6D14AFEF}" dt="2022-09-13T18:23:16.424" v="10" actId="1076"/>
        <pc:sldMkLst>
          <pc:docMk/>
          <pc:sldMk cId="3942955232" sldId="256"/>
        </pc:sldMkLst>
        <pc:spChg chg="mod">
          <ac:chgData name="Ricardo Alberto Tovar Vanegas" userId="d336a1181cf69d6d" providerId="LiveId" clId="{29AF9FEE-ADA9-490A-9476-24CA6D14AFEF}" dt="2022-09-13T18:23:16.424" v="10" actId="1076"/>
          <ac:spMkLst>
            <pc:docMk/>
            <pc:sldMk cId="3942955232" sldId="256"/>
            <ac:spMk id="7" creationId="{9FC45689-E3C6-483A-BFF4-43BF69B09B08}"/>
          </ac:spMkLst>
        </pc:spChg>
        <pc:spChg chg="mod">
          <ac:chgData name="Ricardo Alberto Tovar Vanegas" userId="d336a1181cf69d6d" providerId="LiveId" clId="{29AF9FEE-ADA9-490A-9476-24CA6D14AFEF}" dt="2022-09-13T18:23:12.804" v="9" actId="1076"/>
          <ac:spMkLst>
            <pc:docMk/>
            <pc:sldMk cId="3942955232" sldId="256"/>
            <ac:spMk id="9" creationId="{FB4927A2-2D16-3CC4-9952-FD588742A59C}"/>
          </ac:spMkLst>
        </pc:spChg>
      </pc:sldChg>
      <pc:sldChg chg="modSp del mod ord">
        <pc:chgData name="Ricardo Alberto Tovar Vanegas" userId="d336a1181cf69d6d" providerId="LiveId" clId="{29AF9FEE-ADA9-490A-9476-24CA6D14AFEF}" dt="2022-09-13T20:22:10.709" v="1428" actId="47"/>
        <pc:sldMkLst>
          <pc:docMk/>
          <pc:sldMk cId="3310582723" sldId="257"/>
        </pc:sldMkLst>
        <pc:spChg chg="mod">
          <ac:chgData name="Ricardo Alberto Tovar Vanegas" userId="d336a1181cf69d6d" providerId="LiveId" clId="{29AF9FEE-ADA9-490A-9476-24CA6D14AFEF}" dt="2022-09-13T18:26:29.084" v="28" actId="20577"/>
          <ac:spMkLst>
            <pc:docMk/>
            <pc:sldMk cId="3310582723" sldId="257"/>
            <ac:spMk id="6" creationId="{C7DA1320-0AF4-446B-BC67-45D3E29460F7}"/>
          </ac:spMkLst>
        </pc:spChg>
      </pc:sldChg>
      <pc:sldChg chg="delSp modSp mod">
        <pc:chgData name="Ricardo Alberto Tovar Vanegas" userId="d336a1181cf69d6d" providerId="LiveId" clId="{29AF9FEE-ADA9-490A-9476-24CA6D14AFEF}" dt="2022-09-13T20:58:04.025" v="1634" actId="14100"/>
        <pc:sldMkLst>
          <pc:docMk/>
          <pc:sldMk cId="1287035503" sldId="258"/>
        </pc:sldMkLst>
        <pc:spChg chg="mod">
          <ac:chgData name="Ricardo Alberto Tovar Vanegas" userId="d336a1181cf69d6d" providerId="LiveId" clId="{29AF9FEE-ADA9-490A-9476-24CA6D14AFEF}" dt="2022-09-13T20:58:04.025" v="1634" actId="14100"/>
          <ac:spMkLst>
            <pc:docMk/>
            <pc:sldMk cId="1287035503" sldId="258"/>
            <ac:spMk id="5" creationId="{14738686-CB92-2B30-2221-6F78EF22E03D}"/>
          </ac:spMkLst>
        </pc:spChg>
        <pc:spChg chg="del">
          <ac:chgData name="Ricardo Alberto Tovar Vanegas" userId="d336a1181cf69d6d" providerId="LiveId" clId="{29AF9FEE-ADA9-490A-9476-24CA6D14AFEF}" dt="2022-09-13T20:30:25.129" v="1603" actId="478"/>
          <ac:spMkLst>
            <pc:docMk/>
            <pc:sldMk cId="1287035503" sldId="258"/>
            <ac:spMk id="6" creationId="{8F5A4AF2-3206-BFEA-0E98-A8DD90636EEC}"/>
          </ac:spMkLst>
        </pc:spChg>
      </pc:sldChg>
      <pc:sldChg chg="addSp delSp modSp mod">
        <pc:chgData name="Ricardo Alberto Tovar Vanegas" userId="d336a1181cf69d6d" providerId="LiveId" clId="{29AF9FEE-ADA9-490A-9476-24CA6D14AFEF}" dt="2022-09-13T19:44:49.815" v="409" actId="1076"/>
        <pc:sldMkLst>
          <pc:docMk/>
          <pc:sldMk cId="3011975004" sldId="259"/>
        </pc:sldMkLst>
        <pc:spChg chg="mod">
          <ac:chgData name="Ricardo Alberto Tovar Vanegas" userId="d336a1181cf69d6d" providerId="LiveId" clId="{29AF9FEE-ADA9-490A-9476-24CA6D14AFEF}" dt="2022-09-13T19:43:36.521" v="395" actId="14100"/>
          <ac:spMkLst>
            <pc:docMk/>
            <pc:sldMk cId="3011975004" sldId="259"/>
            <ac:spMk id="5" creationId="{47AC3B61-D957-E7DB-4207-CDE99D3D6D91}"/>
          </ac:spMkLst>
        </pc:spChg>
        <pc:spChg chg="mod">
          <ac:chgData name="Ricardo Alberto Tovar Vanegas" userId="d336a1181cf69d6d" providerId="LiveId" clId="{29AF9FEE-ADA9-490A-9476-24CA6D14AFEF}" dt="2022-09-13T19:44:33.179" v="405" actId="1076"/>
          <ac:spMkLst>
            <pc:docMk/>
            <pc:sldMk cId="3011975004" sldId="259"/>
            <ac:spMk id="6" creationId="{EAA1B6E2-2116-4673-C83A-77F35A730F2C}"/>
          </ac:spMkLst>
        </pc:spChg>
        <pc:picChg chg="del">
          <ac:chgData name="Ricardo Alberto Tovar Vanegas" userId="d336a1181cf69d6d" providerId="LiveId" clId="{29AF9FEE-ADA9-490A-9476-24CA6D14AFEF}" dt="2022-09-13T19:44:38.846" v="406" actId="478"/>
          <ac:picMkLst>
            <pc:docMk/>
            <pc:sldMk cId="3011975004" sldId="259"/>
            <ac:picMk id="9" creationId="{86831484-CCB1-0BB8-E942-AC8FE8FCA190}"/>
          </ac:picMkLst>
        </pc:picChg>
        <pc:picChg chg="add mod">
          <ac:chgData name="Ricardo Alberto Tovar Vanegas" userId="d336a1181cf69d6d" providerId="LiveId" clId="{29AF9FEE-ADA9-490A-9476-24CA6D14AFEF}" dt="2022-09-13T19:44:49.815" v="409" actId="1076"/>
          <ac:picMkLst>
            <pc:docMk/>
            <pc:sldMk cId="3011975004" sldId="259"/>
            <ac:picMk id="10" creationId="{68A12314-4698-1ABC-4D8C-E188DDEB75AF}"/>
          </ac:picMkLst>
        </pc:picChg>
      </pc:sldChg>
      <pc:sldChg chg="addSp delSp modSp mod">
        <pc:chgData name="Ricardo Alberto Tovar Vanegas" userId="d336a1181cf69d6d" providerId="LiveId" clId="{29AF9FEE-ADA9-490A-9476-24CA6D14AFEF}" dt="2022-09-13T20:30:38.346" v="1604"/>
        <pc:sldMkLst>
          <pc:docMk/>
          <pc:sldMk cId="2979827747" sldId="260"/>
        </pc:sldMkLst>
        <pc:spChg chg="mod">
          <ac:chgData name="Ricardo Alberto Tovar Vanegas" userId="d336a1181cf69d6d" providerId="LiveId" clId="{29AF9FEE-ADA9-490A-9476-24CA6D14AFEF}" dt="2022-09-13T18:27:50.143" v="84" actId="1076"/>
          <ac:spMkLst>
            <pc:docMk/>
            <pc:sldMk cId="2979827747" sldId="260"/>
            <ac:spMk id="6" creationId="{C7DA1320-0AF4-446B-BC67-45D3E29460F7}"/>
          </ac:spMkLst>
        </pc:spChg>
        <pc:spChg chg="del">
          <ac:chgData name="Ricardo Alberto Tovar Vanegas" userId="d336a1181cf69d6d" providerId="LiveId" clId="{29AF9FEE-ADA9-490A-9476-24CA6D14AFEF}" dt="2022-09-13T18:27:14.534" v="79" actId="478"/>
          <ac:spMkLst>
            <pc:docMk/>
            <pc:sldMk cId="2979827747" sldId="260"/>
            <ac:spMk id="7" creationId="{36459CB4-2AB4-48CB-BB83-79C70D6B9AE6}"/>
          </ac:spMkLst>
        </pc:spChg>
        <pc:spChg chg="del">
          <ac:chgData name="Ricardo Alberto Tovar Vanegas" userId="d336a1181cf69d6d" providerId="LiveId" clId="{29AF9FEE-ADA9-490A-9476-24CA6D14AFEF}" dt="2022-09-13T18:27:17.584" v="80" actId="478"/>
          <ac:spMkLst>
            <pc:docMk/>
            <pc:sldMk cId="2979827747" sldId="260"/>
            <ac:spMk id="8" creationId="{7CF9208C-6625-1121-DE41-840D994083EA}"/>
          </ac:spMkLst>
        </pc:spChg>
        <pc:spChg chg="del">
          <ac:chgData name="Ricardo Alberto Tovar Vanegas" userId="d336a1181cf69d6d" providerId="LiveId" clId="{29AF9FEE-ADA9-490A-9476-24CA6D14AFEF}" dt="2022-09-13T18:27:20.542" v="81" actId="478"/>
          <ac:spMkLst>
            <pc:docMk/>
            <pc:sldMk cId="2979827747" sldId="260"/>
            <ac:spMk id="9" creationId="{C6AF8AB8-BE05-FDC4-28BB-05756A535436}"/>
          </ac:spMkLst>
        </pc:spChg>
        <pc:picChg chg="add mod">
          <ac:chgData name="Ricardo Alberto Tovar Vanegas" userId="d336a1181cf69d6d" providerId="LiveId" clId="{29AF9FEE-ADA9-490A-9476-24CA6D14AFEF}" dt="2022-09-13T20:30:38.346" v="1604"/>
          <ac:picMkLst>
            <pc:docMk/>
            <pc:sldMk cId="2979827747" sldId="260"/>
            <ac:picMk id="10" creationId="{3F58E63D-F09B-CEF2-67EE-04417E87F140}"/>
          </ac:picMkLst>
        </pc:picChg>
      </pc:sldChg>
      <pc:sldChg chg="modSp add mod">
        <pc:chgData name="Ricardo Alberto Tovar Vanegas" userId="d336a1181cf69d6d" providerId="LiveId" clId="{29AF9FEE-ADA9-490A-9476-24CA6D14AFEF}" dt="2022-09-13T18:31:30.367" v="163" actId="6549"/>
        <pc:sldMkLst>
          <pc:docMk/>
          <pc:sldMk cId="2725025068" sldId="261"/>
        </pc:sldMkLst>
        <pc:spChg chg="mod">
          <ac:chgData name="Ricardo Alberto Tovar Vanegas" userId="d336a1181cf69d6d" providerId="LiveId" clId="{29AF9FEE-ADA9-490A-9476-24CA6D14AFEF}" dt="2022-09-13T18:31:30.367" v="163" actId="6549"/>
          <ac:spMkLst>
            <pc:docMk/>
            <pc:sldMk cId="2725025068" sldId="261"/>
            <ac:spMk id="6" creationId="{A9AF9089-D80F-4BCE-3B99-3D03AA1D5D72}"/>
          </ac:spMkLst>
        </pc:spChg>
        <pc:spChg chg="mod">
          <ac:chgData name="Ricardo Alberto Tovar Vanegas" userId="d336a1181cf69d6d" providerId="LiveId" clId="{29AF9FEE-ADA9-490A-9476-24CA6D14AFEF}" dt="2022-09-13T18:31:18.214" v="130" actId="1076"/>
          <ac:spMkLst>
            <pc:docMk/>
            <pc:sldMk cId="2725025068" sldId="261"/>
            <ac:spMk id="7" creationId="{9FC45689-E3C6-483A-BFF4-43BF69B09B08}"/>
          </ac:spMkLst>
        </pc:spChg>
        <pc:spChg chg="mod">
          <ac:chgData name="Ricardo Alberto Tovar Vanegas" userId="d336a1181cf69d6d" providerId="LiveId" clId="{29AF9FEE-ADA9-490A-9476-24CA6D14AFEF}" dt="2022-09-13T18:31:11.223" v="129" actId="1076"/>
          <ac:spMkLst>
            <pc:docMk/>
            <pc:sldMk cId="2725025068" sldId="261"/>
            <ac:spMk id="9" creationId="{FB4927A2-2D16-3CC4-9952-FD588742A59C}"/>
          </ac:spMkLst>
        </pc:spChg>
      </pc:sldChg>
      <pc:sldChg chg="addSp delSp modSp add mod">
        <pc:chgData name="Ricardo Alberto Tovar Vanegas" userId="d336a1181cf69d6d" providerId="LiveId" clId="{29AF9FEE-ADA9-490A-9476-24CA6D14AFEF}" dt="2022-09-13T21:00:52.042" v="1638"/>
        <pc:sldMkLst>
          <pc:docMk/>
          <pc:sldMk cId="1589214142" sldId="262"/>
        </pc:sldMkLst>
        <pc:spChg chg="mod">
          <ac:chgData name="Ricardo Alberto Tovar Vanegas" userId="d336a1181cf69d6d" providerId="LiveId" clId="{29AF9FEE-ADA9-490A-9476-24CA6D14AFEF}" dt="2022-09-13T18:32:01.944" v="188" actId="6549"/>
          <ac:spMkLst>
            <pc:docMk/>
            <pc:sldMk cId="1589214142" sldId="262"/>
            <ac:spMk id="6" creationId="{C7DA1320-0AF4-446B-BC67-45D3E29460F7}"/>
          </ac:spMkLst>
        </pc:spChg>
        <pc:spChg chg="del">
          <ac:chgData name="Ricardo Alberto Tovar Vanegas" userId="d336a1181cf69d6d" providerId="LiveId" clId="{29AF9FEE-ADA9-490A-9476-24CA6D14AFEF}" dt="2022-09-13T18:32:05.692" v="189" actId="478"/>
          <ac:spMkLst>
            <pc:docMk/>
            <pc:sldMk cId="1589214142" sldId="262"/>
            <ac:spMk id="7" creationId="{36459CB4-2AB4-48CB-BB83-79C70D6B9AE6}"/>
          </ac:spMkLst>
        </pc:spChg>
        <pc:spChg chg="del">
          <ac:chgData name="Ricardo Alberto Tovar Vanegas" userId="d336a1181cf69d6d" providerId="LiveId" clId="{29AF9FEE-ADA9-490A-9476-24CA6D14AFEF}" dt="2022-09-13T18:32:08.841" v="190" actId="478"/>
          <ac:spMkLst>
            <pc:docMk/>
            <pc:sldMk cId="1589214142" sldId="262"/>
            <ac:spMk id="8" creationId="{7CF9208C-6625-1121-DE41-840D994083EA}"/>
          </ac:spMkLst>
        </pc:spChg>
        <pc:spChg chg="del">
          <ac:chgData name="Ricardo Alberto Tovar Vanegas" userId="d336a1181cf69d6d" providerId="LiveId" clId="{29AF9FEE-ADA9-490A-9476-24CA6D14AFEF}" dt="2022-09-13T18:32:12.432" v="191" actId="478"/>
          <ac:spMkLst>
            <pc:docMk/>
            <pc:sldMk cId="1589214142" sldId="262"/>
            <ac:spMk id="9" creationId="{C6AF8AB8-BE05-FDC4-28BB-05756A535436}"/>
          </ac:spMkLst>
        </pc:spChg>
        <pc:spChg chg="add del mod">
          <ac:chgData name="Ricardo Alberto Tovar Vanegas" userId="d336a1181cf69d6d" providerId="LiveId" clId="{29AF9FEE-ADA9-490A-9476-24CA6D14AFEF}" dt="2022-09-13T18:32:49.963" v="193"/>
          <ac:spMkLst>
            <pc:docMk/>
            <pc:sldMk cId="1589214142" sldId="262"/>
            <ac:spMk id="11" creationId="{8FE16D26-8FDD-98E1-7C73-156211D1CAE9}"/>
          </ac:spMkLst>
        </pc:spChg>
        <pc:spChg chg="add del mod">
          <ac:chgData name="Ricardo Alberto Tovar Vanegas" userId="d336a1181cf69d6d" providerId="LiveId" clId="{29AF9FEE-ADA9-490A-9476-24CA6D14AFEF}" dt="2022-09-13T18:32:49.963" v="193"/>
          <ac:spMkLst>
            <pc:docMk/>
            <pc:sldMk cId="1589214142" sldId="262"/>
            <ac:spMk id="12" creationId="{F87A32A3-A979-F136-134D-0A6D89F14E9C}"/>
          </ac:spMkLst>
        </pc:spChg>
        <pc:spChg chg="add del mod">
          <ac:chgData name="Ricardo Alberto Tovar Vanegas" userId="d336a1181cf69d6d" providerId="LiveId" clId="{29AF9FEE-ADA9-490A-9476-24CA6D14AFEF}" dt="2022-09-13T18:32:49.963" v="193"/>
          <ac:spMkLst>
            <pc:docMk/>
            <pc:sldMk cId="1589214142" sldId="262"/>
            <ac:spMk id="13" creationId="{DF7D21A1-719B-EF5F-AACC-B920C26F1938}"/>
          </ac:spMkLst>
        </pc:spChg>
        <pc:spChg chg="add del mod">
          <ac:chgData name="Ricardo Alberto Tovar Vanegas" userId="d336a1181cf69d6d" providerId="LiveId" clId="{29AF9FEE-ADA9-490A-9476-24CA6D14AFEF}" dt="2022-09-13T18:32:49.963" v="193"/>
          <ac:spMkLst>
            <pc:docMk/>
            <pc:sldMk cId="1589214142" sldId="262"/>
            <ac:spMk id="15" creationId="{17220B71-7280-644A-4A9D-951F53A6DEE2}"/>
          </ac:spMkLst>
        </pc:spChg>
        <pc:spChg chg="add del mod">
          <ac:chgData name="Ricardo Alberto Tovar Vanegas" userId="d336a1181cf69d6d" providerId="LiveId" clId="{29AF9FEE-ADA9-490A-9476-24CA6D14AFEF}" dt="2022-09-13T18:32:49.963" v="193"/>
          <ac:spMkLst>
            <pc:docMk/>
            <pc:sldMk cId="1589214142" sldId="262"/>
            <ac:spMk id="16" creationId="{7EFA5057-2925-1A57-E1C0-E10F8C3DC0B4}"/>
          </ac:spMkLst>
        </pc:spChg>
        <pc:spChg chg="add del mod">
          <ac:chgData name="Ricardo Alberto Tovar Vanegas" userId="d336a1181cf69d6d" providerId="LiveId" clId="{29AF9FEE-ADA9-490A-9476-24CA6D14AFEF}" dt="2022-09-13T18:32:49.963" v="193"/>
          <ac:spMkLst>
            <pc:docMk/>
            <pc:sldMk cId="1589214142" sldId="262"/>
            <ac:spMk id="17" creationId="{D899F001-5B1C-7F57-79C1-9E4E245921E8}"/>
          </ac:spMkLst>
        </pc:spChg>
        <pc:spChg chg="add del mod">
          <ac:chgData name="Ricardo Alberto Tovar Vanegas" userId="d336a1181cf69d6d" providerId="LiveId" clId="{29AF9FEE-ADA9-490A-9476-24CA6D14AFEF}" dt="2022-09-13T18:32:49.963" v="193"/>
          <ac:spMkLst>
            <pc:docMk/>
            <pc:sldMk cId="1589214142" sldId="262"/>
            <ac:spMk id="18" creationId="{9EA0E101-2E10-4FD2-4A1B-DF64714CF429}"/>
          </ac:spMkLst>
        </pc:spChg>
        <pc:spChg chg="add del mod">
          <ac:chgData name="Ricardo Alberto Tovar Vanegas" userId="d336a1181cf69d6d" providerId="LiveId" clId="{29AF9FEE-ADA9-490A-9476-24CA6D14AFEF}" dt="2022-09-13T18:32:49.963" v="193"/>
          <ac:spMkLst>
            <pc:docMk/>
            <pc:sldMk cId="1589214142" sldId="262"/>
            <ac:spMk id="19" creationId="{E5DC801F-5E49-80AD-7F71-F6F06415E3A9}"/>
          </ac:spMkLst>
        </pc:spChg>
        <pc:spChg chg="mod">
          <ac:chgData name="Ricardo Alberto Tovar Vanegas" userId="d336a1181cf69d6d" providerId="LiveId" clId="{29AF9FEE-ADA9-490A-9476-24CA6D14AFEF}" dt="2022-09-13T18:32:47.028" v="192"/>
          <ac:spMkLst>
            <pc:docMk/>
            <pc:sldMk cId="1589214142" sldId="262"/>
            <ac:spMk id="21" creationId="{80AA153B-7A37-6BD2-83E3-D70D7D340E43}"/>
          </ac:spMkLst>
        </pc:spChg>
        <pc:spChg chg="mod">
          <ac:chgData name="Ricardo Alberto Tovar Vanegas" userId="d336a1181cf69d6d" providerId="LiveId" clId="{29AF9FEE-ADA9-490A-9476-24CA6D14AFEF}" dt="2022-09-13T18:32:47.028" v="192"/>
          <ac:spMkLst>
            <pc:docMk/>
            <pc:sldMk cId="1589214142" sldId="262"/>
            <ac:spMk id="22" creationId="{F2BF8973-B456-D4BA-D161-0BB6F446B037}"/>
          </ac:spMkLst>
        </pc:spChg>
        <pc:spChg chg="add del mod">
          <ac:chgData name="Ricardo Alberto Tovar Vanegas" userId="d336a1181cf69d6d" providerId="LiveId" clId="{29AF9FEE-ADA9-490A-9476-24CA6D14AFEF}" dt="2022-09-13T18:32:49.963" v="193"/>
          <ac:spMkLst>
            <pc:docMk/>
            <pc:sldMk cId="1589214142" sldId="262"/>
            <ac:spMk id="23" creationId="{243052C4-FAB7-265D-DA00-7AB7EF59DF89}"/>
          </ac:spMkLst>
        </pc:spChg>
        <pc:spChg chg="add del mod">
          <ac:chgData name="Ricardo Alberto Tovar Vanegas" userId="d336a1181cf69d6d" providerId="LiveId" clId="{29AF9FEE-ADA9-490A-9476-24CA6D14AFEF}" dt="2022-09-13T18:32:49.963" v="193"/>
          <ac:spMkLst>
            <pc:docMk/>
            <pc:sldMk cId="1589214142" sldId="262"/>
            <ac:spMk id="24" creationId="{874BBE41-5A49-2B20-5541-19F079F80D7C}"/>
          </ac:spMkLst>
        </pc:spChg>
        <pc:spChg chg="add del mod">
          <ac:chgData name="Ricardo Alberto Tovar Vanegas" userId="d336a1181cf69d6d" providerId="LiveId" clId="{29AF9FEE-ADA9-490A-9476-24CA6D14AFEF}" dt="2022-09-13T18:32:49.963" v="193"/>
          <ac:spMkLst>
            <pc:docMk/>
            <pc:sldMk cId="1589214142" sldId="262"/>
            <ac:spMk id="25" creationId="{463BBFA3-86B3-D4D7-2824-39B647121E40}"/>
          </ac:spMkLst>
        </pc:spChg>
        <pc:spChg chg="add del mod">
          <ac:chgData name="Ricardo Alberto Tovar Vanegas" userId="d336a1181cf69d6d" providerId="LiveId" clId="{29AF9FEE-ADA9-490A-9476-24CA6D14AFEF}" dt="2022-09-13T18:32:49.963" v="193"/>
          <ac:spMkLst>
            <pc:docMk/>
            <pc:sldMk cId="1589214142" sldId="262"/>
            <ac:spMk id="27" creationId="{1E37A6C6-E1E2-8A45-4026-7E70BBABC63B}"/>
          </ac:spMkLst>
        </pc:spChg>
        <pc:spChg chg="add mod">
          <ac:chgData name="Ricardo Alberto Tovar Vanegas" userId="d336a1181cf69d6d" providerId="LiveId" clId="{29AF9FEE-ADA9-490A-9476-24CA6D14AFEF}" dt="2022-09-13T20:04:00.146" v="813"/>
          <ac:spMkLst>
            <pc:docMk/>
            <pc:sldMk cId="1589214142" sldId="262"/>
            <ac:spMk id="29" creationId="{9F413E72-E56F-0851-90E0-4EDE863FD64B}"/>
          </ac:spMkLst>
        </pc:spChg>
        <pc:spChg chg="add mod">
          <ac:chgData name="Ricardo Alberto Tovar Vanegas" userId="d336a1181cf69d6d" providerId="LiveId" clId="{29AF9FEE-ADA9-490A-9476-24CA6D14AFEF}" dt="2022-09-13T20:04:00.146" v="813"/>
          <ac:spMkLst>
            <pc:docMk/>
            <pc:sldMk cId="1589214142" sldId="262"/>
            <ac:spMk id="30" creationId="{2711C77F-44BF-3CE0-0295-14E1DCE63350}"/>
          </ac:spMkLst>
        </pc:spChg>
        <pc:spChg chg="add mod">
          <ac:chgData name="Ricardo Alberto Tovar Vanegas" userId="d336a1181cf69d6d" providerId="LiveId" clId="{29AF9FEE-ADA9-490A-9476-24CA6D14AFEF}" dt="2022-09-13T20:04:00.146" v="813"/>
          <ac:spMkLst>
            <pc:docMk/>
            <pc:sldMk cId="1589214142" sldId="262"/>
            <ac:spMk id="31" creationId="{D134DF66-A27F-2EA6-F29D-95F5EAC332B2}"/>
          </ac:spMkLst>
        </pc:spChg>
        <pc:spChg chg="add mod">
          <ac:chgData name="Ricardo Alberto Tovar Vanegas" userId="d336a1181cf69d6d" providerId="LiveId" clId="{29AF9FEE-ADA9-490A-9476-24CA6D14AFEF}" dt="2022-09-13T20:04:00.146" v="813"/>
          <ac:spMkLst>
            <pc:docMk/>
            <pc:sldMk cId="1589214142" sldId="262"/>
            <ac:spMk id="33" creationId="{115FACEE-423D-C951-EEE5-40A575BA69EF}"/>
          </ac:spMkLst>
        </pc:spChg>
        <pc:spChg chg="add mod">
          <ac:chgData name="Ricardo Alberto Tovar Vanegas" userId="d336a1181cf69d6d" providerId="LiveId" clId="{29AF9FEE-ADA9-490A-9476-24CA6D14AFEF}" dt="2022-09-13T20:04:00.146" v="813"/>
          <ac:spMkLst>
            <pc:docMk/>
            <pc:sldMk cId="1589214142" sldId="262"/>
            <ac:spMk id="34" creationId="{FDC80DA7-2DC5-6467-BA49-5A04BCD77CA8}"/>
          </ac:spMkLst>
        </pc:spChg>
        <pc:spChg chg="add mod">
          <ac:chgData name="Ricardo Alberto Tovar Vanegas" userId="d336a1181cf69d6d" providerId="LiveId" clId="{29AF9FEE-ADA9-490A-9476-24CA6D14AFEF}" dt="2022-09-13T20:04:00.146" v="813"/>
          <ac:spMkLst>
            <pc:docMk/>
            <pc:sldMk cId="1589214142" sldId="262"/>
            <ac:spMk id="35" creationId="{1DE4A8F8-781E-7F46-52F8-689E35E5C142}"/>
          </ac:spMkLst>
        </pc:spChg>
        <pc:spChg chg="add mod">
          <ac:chgData name="Ricardo Alberto Tovar Vanegas" userId="d336a1181cf69d6d" providerId="LiveId" clId="{29AF9FEE-ADA9-490A-9476-24CA6D14AFEF}" dt="2022-09-13T20:04:00.146" v="813"/>
          <ac:spMkLst>
            <pc:docMk/>
            <pc:sldMk cId="1589214142" sldId="262"/>
            <ac:spMk id="36" creationId="{3DCA09D6-714C-19AA-D848-0E92F0E84026}"/>
          </ac:spMkLst>
        </pc:spChg>
        <pc:spChg chg="add mod">
          <ac:chgData name="Ricardo Alberto Tovar Vanegas" userId="d336a1181cf69d6d" providerId="LiveId" clId="{29AF9FEE-ADA9-490A-9476-24CA6D14AFEF}" dt="2022-09-13T20:04:00.146" v="813"/>
          <ac:spMkLst>
            <pc:docMk/>
            <pc:sldMk cId="1589214142" sldId="262"/>
            <ac:spMk id="37" creationId="{C254EA02-FD2F-3757-E1E8-59E701D9E022}"/>
          </ac:spMkLst>
        </pc:spChg>
        <pc:spChg chg="mod">
          <ac:chgData name="Ricardo Alberto Tovar Vanegas" userId="d336a1181cf69d6d" providerId="LiveId" clId="{29AF9FEE-ADA9-490A-9476-24CA6D14AFEF}" dt="2022-09-13T18:32:58.832" v="194"/>
          <ac:spMkLst>
            <pc:docMk/>
            <pc:sldMk cId="1589214142" sldId="262"/>
            <ac:spMk id="39" creationId="{C2CAE35D-AD40-6810-08D4-2B293C67CF62}"/>
          </ac:spMkLst>
        </pc:spChg>
        <pc:spChg chg="mod">
          <ac:chgData name="Ricardo Alberto Tovar Vanegas" userId="d336a1181cf69d6d" providerId="LiveId" clId="{29AF9FEE-ADA9-490A-9476-24CA6D14AFEF}" dt="2022-09-13T18:32:58.832" v="194"/>
          <ac:spMkLst>
            <pc:docMk/>
            <pc:sldMk cId="1589214142" sldId="262"/>
            <ac:spMk id="40" creationId="{F6CCB3E6-A166-4CED-9360-C3A6C8C70950}"/>
          </ac:spMkLst>
        </pc:spChg>
        <pc:spChg chg="add mod">
          <ac:chgData name="Ricardo Alberto Tovar Vanegas" userId="d336a1181cf69d6d" providerId="LiveId" clId="{29AF9FEE-ADA9-490A-9476-24CA6D14AFEF}" dt="2022-09-13T20:04:00.146" v="813"/>
          <ac:spMkLst>
            <pc:docMk/>
            <pc:sldMk cId="1589214142" sldId="262"/>
            <ac:spMk id="41" creationId="{77EFB678-0FA1-3F2F-1362-627D6567CA75}"/>
          </ac:spMkLst>
        </pc:spChg>
        <pc:spChg chg="add mod">
          <ac:chgData name="Ricardo Alberto Tovar Vanegas" userId="d336a1181cf69d6d" providerId="LiveId" clId="{29AF9FEE-ADA9-490A-9476-24CA6D14AFEF}" dt="2022-09-13T20:04:00.146" v="813"/>
          <ac:spMkLst>
            <pc:docMk/>
            <pc:sldMk cId="1589214142" sldId="262"/>
            <ac:spMk id="42" creationId="{97048EAA-CA4A-DF56-32D4-E49BAAC1DBAF}"/>
          </ac:spMkLst>
        </pc:spChg>
        <pc:spChg chg="add mod">
          <ac:chgData name="Ricardo Alberto Tovar Vanegas" userId="d336a1181cf69d6d" providerId="LiveId" clId="{29AF9FEE-ADA9-490A-9476-24CA6D14AFEF}" dt="2022-09-13T20:04:00.146" v="813"/>
          <ac:spMkLst>
            <pc:docMk/>
            <pc:sldMk cId="1589214142" sldId="262"/>
            <ac:spMk id="43" creationId="{5AA3BC35-03C4-E06A-45BF-A213DFC199D0}"/>
          </ac:spMkLst>
        </pc:spChg>
        <pc:spChg chg="add mod">
          <ac:chgData name="Ricardo Alberto Tovar Vanegas" userId="d336a1181cf69d6d" providerId="LiveId" clId="{29AF9FEE-ADA9-490A-9476-24CA6D14AFEF}" dt="2022-09-13T20:04:00.146" v="813"/>
          <ac:spMkLst>
            <pc:docMk/>
            <pc:sldMk cId="1589214142" sldId="262"/>
            <ac:spMk id="45" creationId="{A04CDD80-9569-BA89-304A-501C39C7C926}"/>
          </ac:spMkLst>
        </pc:spChg>
        <pc:grpChg chg="add del mod">
          <ac:chgData name="Ricardo Alberto Tovar Vanegas" userId="d336a1181cf69d6d" providerId="LiveId" clId="{29AF9FEE-ADA9-490A-9476-24CA6D14AFEF}" dt="2022-09-13T18:32:49.963" v="193"/>
          <ac:grpSpMkLst>
            <pc:docMk/>
            <pc:sldMk cId="1589214142" sldId="262"/>
            <ac:grpSpMk id="20" creationId="{BD3025D1-A66F-0417-9EE1-B0925D974450}"/>
          </ac:grpSpMkLst>
        </pc:grpChg>
        <pc:grpChg chg="add mod">
          <ac:chgData name="Ricardo Alberto Tovar Vanegas" userId="d336a1181cf69d6d" providerId="LiveId" clId="{29AF9FEE-ADA9-490A-9476-24CA6D14AFEF}" dt="2022-09-13T20:04:00.146" v="813"/>
          <ac:grpSpMkLst>
            <pc:docMk/>
            <pc:sldMk cId="1589214142" sldId="262"/>
            <ac:grpSpMk id="38" creationId="{8ADF796B-2092-9194-721D-29E6F01DB0A7}"/>
          </ac:grpSpMkLst>
        </pc:grpChg>
        <pc:picChg chg="mod">
          <ac:chgData name="Ricardo Alberto Tovar Vanegas" userId="d336a1181cf69d6d" providerId="LiveId" clId="{29AF9FEE-ADA9-490A-9476-24CA6D14AFEF}" dt="2022-09-13T20:04:00.146" v="813"/>
          <ac:picMkLst>
            <pc:docMk/>
            <pc:sldMk cId="1589214142" sldId="262"/>
            <ac:picMk id="2" creationId="{3BA41522-E0DB-E071-1B54-AB0C0BF93783}"/>
          </ac:picMkLst>
        </pc:picChg>
        <pc:picChg chg="add del mod">
          <ac:chgData name="Ricardo Alberto Tovar Vanegas" userId="d336a1181cf69d6d" providerId="LiveId" clId="{29AF9FEE-ADA9-490A-9476-24CA6D14AFEF}" dt="2022-09-13T18:32:49.963" v="193"/>
          <ac:picMkLst>
            <pc:docMk/>
            <pc:sldMk cId="1589214142" sldId="262"/>
            <ac:picMk id="5" creationId="{E829630E-274B-5C66-7127-A34AC9AF9361}"/>
          </ac:picMkLst>
        </pc:picChg>
        <pc:picChg chg="add del mod">
          <ac:chgData name="Ricardo Alberto Tovar Vanegas" userId="d336a1181cf69d6d" providerId="LiveId" clId="{29AF9FEE-ADA9-490A-9476-24CA6D14AFEF}" dt="2022-09-13T18:32:49.963" v="193"/>
          <ac:picMkLst>
            <pc:docMk/>
            <pc:sldMk cId="1589214142" sldId="262"/>
            <ac:picMk id="10" creationId="{9C30C40F-2761-B77A-7653-7349A3870DC6}"/>
          </ac:picMkLst>
        </pc:picChg>
        <pc:picChg chg="add del mod">
          <ac:chgData name="Ricardo Alberto Tovar Vanegas" userId="d336a1181cf69d6d" providerId="LiveId" clId="{29AF9FEE-ADA9-490A-9476-24CA6D14AFEF}" dt="2022-09-13T18:32:49.963" v="193"/>
          <ac:picMkLst>
            <pc:docMk/>
            <pc:sldMk cId="1589214142" sldId="262"/>
            <ac:picMk id="14" creationId="{545C07DC-319F-1E43-F9E2-CD263C671BB9}"/>
          </ac:picMkLst>
        </pc:picChg>
        <pc:picChg chg="add del mod">
          <ac:chgData name="Ricardo Alberto Tovar Vanegas" userId="d336a1181cf69d6d" providerId="LiveId" clId="{29AF9FEE-ADA9-490A-9476-24CA6D14AFEF}" dt="2022-09-13T18:32:49.963" v="193"/>
          <ac:picMkLst>
            <pc:docMk/>
            <pc:sldMk cId="1589214142" sldId="262"/>
            <ac:picMk id="26" creationId="{09813BDD-80DF-2E4E-FAAB-FC186FED168F}"/>
          </ac:picMkLst>
        </pc:picChg>
        <pc:picChg chg="add mod">
          <ac:chgData name="Ricardo Alberto Tovar Vanegas" userId="d336a1181cf69d6d" providerId="LiveId" clId="{29AF9FEE-ADA9-490A-9476-24CA6D14AFEF}" dt="2022-09-13T21:00:14.059" v="1636"/>
          <ac:picMkLst>
            <pc:docMk/>
            <pc:sldMk cId="1589214142" sldId="262"/>
            <ac:picMk id="28" creationId="{03A50D13-4852-B20F-8740-370743580F5D}"/>
          </ac:picMkLst>
        </pc:picChg>
        <pc:picChg chg="add mod">
          <ac:chgData name="Ricardo Alberto Tovar Vanegas" userId="d336a1181cf69d6d" providerId="LiveId" clId="{29AF9FEE-ADA9-490A-9476-24CA6D14AFEF}" dt="2022-09-13T21:00:45.514" v="1637"/>
          <ac:picMkLst>
            <pc:docMk/>
            <pc:sldMk cId="1589214142" sldId="262"/>
            <ac:picMk id="32" creationId="{8EB36D57-7117-3436-81F8-D2344742C6AF}"/>
          </ac:picMkLst>
        </pc:picChg>
        <pc:picChg chg="add mod">
          <ac:chgData name="Ricardo Alberto Tovar Vanegas" userId="d336a1181cf69d6d" providerId="LiveId" clId="{29AF9FEE-ADA9-490A-9476-24CA6D14AFEF}" dt="2022-09-13T21:00:52.042" v="1638"/>
          <ac:picMkLst>
            <pc:docMk/>
            <pc:sldMk cId="1589214142" sldId="262"/>
            <ac:picMk id="44" creationId="{5060583D-EB28-C1E7-A58A-F59B6CC66483}"/>
          </ac:picMkLst>
        </pc:picChg>
      </pc:sldChg>
      <pc:sldChg chg="addSp delSp modSp add mod">
        <pc:chgData name="Ricardo Alberto Tovar Vanegas" userId="d336a1181cf69d6d" providerId="LiveId" clId="{29AF9FEE-ADA9-490A-9476-24CA6D14AFEF}" dt="2022-09-13T19:42:52.909" v="351"/>
        <pc:sldMkLst>
          <pc:docMk/>
          <pc:sldMk cId="2368908800" sldId="263"/>
        </pc:sldMkLst>
        <pc:spChg chg="mod">
          <ac:chgData name="Ricardo Alberto Tovar Vanegas" userId="d336a1181cf69d6d" providerId="LiveId" clId="{29AF9FEE-ADA9-490A-9476-24CA6D14AFEF}" dt="2022-09-13T19:41:46.121" v="323" actId="1076"/>
          <ac:spMkLst>
            <pc:docMk/>
            <pc:sldMk cId="2368908800" sldId="263"/>
            <ac:spMk id="6" creationId="{C7DA1320-0AF4-446B-BC67-45D3E29460F7}"/>
          </ac:spMkLst>
        </pc:spChg>
        <pc:spChg chg="mod">
          <ac:chgData name="Ricardo Alberto Tovar Vanegas" userId="d336a1181cf69d6d" providerId="LiveId" clId="{29AF9FEE-ADA9-490A-9476-24CA6D14AFEF}" dt="2022-09-13T19:42:21.315" v="331" actId="14100"/>
          <ac:spMkLst>
            <pc:docMk/>
            <pc:sldMk cId="2368908800" sldId="263"/>
            <ac:spMk id="7" creationId="{36459CB4-2AB4-48CB-BB83-79C70D6B9AE6}"/>
          </ac:spMkLst>
        </pc:spChg>
        <pc:spChg chg="del">
          <ac:chgData name="Ricardo Alberto Tovar Vanegas" userId="d336a1181cf69d6d" providerId="LiveId" clId="{29AF9FEE-ADA9-490A-9476-24CA6D14AFEF}" dt="2022-09-13T19:41:33.205" v="320" actId="478"/>
          <ac:spMkLst>
            <pc:docMk/>
            <pc:sldMk cId="2368908800" sldId="263"/>
            <ac:spMk id="8" creationId="{7CF9208C-6625-1121-DE41-840D994083EA}"/>
          </ac:spMkLst>
        </pc:spChg>
        <pc:spChg chg="mod">
          <ac:chgData name="Ricardo Alberto Tovar Vanegas" userId="d336a1181cf69d6d" providerId="LiveId" clId="{29AF9FEE-ADA9-490A-9476-24CA6D14AFEF}" dt="2022-09-13T19:42:39.523" v="335" actId="14100"/>
          <ac:spMkLst>
            <pc:docMk/>
            <pc:sldMk cId="2368908800" sldId="263"/>
            <ac:spMk id="9" creationId="{C6AF8AB8-BE05-FDC4-28BB-05756A535436}"/>
          </ac:spMkLst>
        </pc:spChg>
        <pc:picChg chg="add mod">
          <ac:chgData name="Ricardo Alberto Tovar Vanegas" userId="d336a1181cf69d6d" providerId="LiveId" clId="{29AF9FEE-ADA9-490A-9476-24CA6D14AFEF}" dt="2022-09-13T19:42:24.416" v="332" actId="1076"/>
          <ac:picMkLst>
            <pc:docMk/>
            <pc:sldMk cId="2368908800" sldId="263"/>
            <ac:picMk id="10" creationId="{C3E03A4A-E3DD-596F-4B90-C242AAE86FDB}"/>
          </ac:picMkLst>
        </pc:picChg>
        <pc:picChg chg="add mod">
          <ac:chgData name="Ricardo Alberto Tovar Vanegas" userId="d336a1181cf69d6d" providerId="LiveId" clId="{29AF9FEE-ADA9-490A-9476-24CA6D14AFEF}" dt="2022-09-13T19:42:52.909" v="351"/>
          <ac:picMkLst>
            <pc:docMk/>
            <pc:sldMk cId="2368908800" sldId="263"/>
            <ac:picMk id="12" creationId="{810D34AD-99DF-B08B-00F1-DB7B83A9449C}"/>
          </ac:picMkLst>
        </pc:picChg>
      </pc:sldChg>
      <pc:sldChg chg="addSp delSp modSp add mod">
        <pc:chgData name="Ricardo Alberto Tovar Vanegas" userId="d336a1181cf69d6d" providerId="LiveId" clId="{29AF9FEE-ADA9-490A-9476-24CA6D14AFEF}" dt="2022-09-13T19:46:42.923" v="512"/>
        <pc:sldMkLst>
          <pc:docMk/>
          <pc:sldMk cId="4145871497" sldId="264"/>
        </pc:sldMkLst>
        <pc:spChg chg="mod">
          <ac:chgData name="Ricardo Alberto Tovar Vanegas" userId="d336a1181cf69d6d" providerId="LiveId" clId="{29AF9FEE-ADA9-490A-9476-24CA6D14AFEF}" dt="2022-09-13T19:46:21.732" v="453" actId="1076"/>
          <ac:spMkLst>
            <pc:docMk/>
            <pc:sldMk cId="4145871497" sldId="264"/>
            <ac:spMk id="6" creationId="{C7DA1320-0AF4-446B-BC67-45D3E29460F7}"/>
          </ac:spMkLst>
        </pc:spChg>
        <pc:spChg chg="del">
          <ac:chgData name="Ricardo Alberto Tovar Vanegas" userId="d336a1181cf69d6d" providerId="LiveId" clId="{29AF9FEE-ADA9-490A-9476-24CA6D14AFEF}" dt="2022-09-13T19:45:47.492" v="413" actId="478"/>
          <ac:spMkLst>
            <pc:docMk/>
            <pc:sldMk cId="4145871497" sldId="264"/>
            <ac:spMk id="7" creationId="{36459CB4-2AB4-48CB-BB83-79C70D6B9AE6}"/>
          </ac:spMkLst>
        </pc:spChg>
        <pc:spChg chg="del">
          <ac:chgData name="Ricardo Alberto Tovar Vanegas" userId="d336a1181cf69d6d" providerId="LiveId" clId="{29AF9FEE-ADA9-490A-9476-24CA6D14AFEF}" dt="2022-09-13T19:45:49.304" v="414" actId="478"/>
          <ac:spMkLst>
            <pc:docMk/>
            <pc:sldMk cId="4145871497" sldId="264"/>
            <ac:spMk id="8" creationId="{7CF9208C-6625-1121-DE41-840D994083EA}"/>
          </ac:spMkLst>
        </pc:spChg>
        <pc:spChg chg="del">
          <ac:chgData name="Ricardo Alberto Tovar Vanegas" userId="d336a1181cf69d6d" providerId="LiveId" clId="{29AF9FEE-ADA9-490A-9476-24CA6D14AFEF}" dt="2022-09-13T19:45:51.034" v="415" actId="478"/>
          <ac:spMkLst>
            <pc:docMk/>
            <pc:sldMk cId="4145871497" sldId="264"/>
            <ac:spMk id="9" creationId="{C6AF8AB8-BE05-FDC4-28BB-05756A535436}"/>
          </ac:spMkLst>
        </pc:spChg>
        <pc:picChg chg="add mod">
          <ac:chgData name="Ricardo Alberto Tovar Vanegas" userId="d336a1181cf69d6d" providerId="LiveId" clId="{29AF9FEE-ADA9-490A-9476-24CA6D14AFEF}" dt="2022-09-13T19:46:42.923" v="512"/>
          <ac:picMkLst>
            <pc:docMk/>
            <pc:sldMk cId="4145871497" sldId="264"/>
            <ac:picMk id="10" creationId="{4D33B34E-0390-33BB-663D-2C190E3535B4}"/>
          </ac:picMkLst>
        </pc:picChg>
      </pc:sldChg>
      <pc:sldChg chg="addSp delSp modSp mod">
        <pc:chgData name="Ricardo Alberto Tovar Vanegas" userId="d336a1181cf69d6d" providerId="LiveId" clId="{29AF9FEE-ADA9-490A-9476-24CA6D14AFEF}" dt="2022-09-13T19:48:48.860" v="567"/>
        <pc:sldMkLst>
          <pc:docMk/>
          <pc:sldMk cId="2891485003" sldId="265"/>
        </pc:sldMkLst>
        <pc:spChg chg="mod">
          <ac:chgData name="Ricardo Alberto Tovar Vanegas" userId="d336a1181cf69d6d" providerId="LiveId" clId="{29AF9FEE-ADA9-490A-9476-24CA6D14AFEF}" dt="2022-09-13T19:47:26.463" v="560" actId="6549"/>
          <ac:spMkLst>
            <pc:docMk/>
            <pc:sldMk cId="2891485003" sldId="265"/>
            <ac:spMk id="6" creationId="{C7DA1320-0AF4-446B-BC67-45D3E29460F7}"/>
          </ac:spMkLst>
        </pc:spChg>
        <pc:spChg chg="add mod">
          <ac:chgData name="Ricardo Alberto Tovar Vanegas" userId="d336a1181cf69d6d" providerId="LiveId" clId="{29AF9FEE-ADA9-490A-9476-24CA6D14AFEF}" dt="2022-09-13T19:48:38.178" v="566" actId="1076"/>
          <ac:spMkLst>
            <pc:docMk/>
            <pc:sldMk cId="2891485003" sldId="265"/>
            <ac:spMk id="9" creationId="{850C3D17-D7A1-CF2F-A7F7-2CEB11EF63E6}"/>
          </ac:spMkLst>
        </pc:spChg>
        <pc:picChg chg="add mod">
          <ac:chgData name="Ricardo Alberto Tovar Vanegas" userId="d336a1181cf69d6d" providerId="LiveId" clId="{29AF9FEE-ADA9-490A-9476-24CA6D14AFEF}" dt="2022-09-13T19:48:48.860" v="567"/>
          <ac:picMkLst>
            <pc:docMk/>
            <pc:sldMk cId="2891485003" sldId="265"/>
            <ac:picMk id="7" creationId="{FDC2697C-5AB3-7A94-2634-600E1A2366A8}"/>
          </ac:picMkLst>
        </pc:picChg>
        <pc:picChg chg="del">
          <ac:chgData name="Ricardo Alberto Tovar Vanegas" userId="d336a1181cf69d6d" providerId="LiveId" clId="{29AF9FEE-ADA9-490A-9476-24CA6D14AFEF}" dt="2022-09-13T19:47:30.178" v="561" actId="478"/>
          <ac:picMkLst>
            <pc:docMk/>
            <pc:sldMk cId="2891485003" sldId="265"/>
            <ac:picMk id="10" creationId="{4D33B34E-0390-33BB-663D-2C190E3535B4}"/>
          </ac:picMkLst>
        </pc:picChg>
      </pc:sldChg>
      <pc:sldChg chg="addSp delSp modSp mod">
        <pc:chgData name="Ricardo Alberto Tovar Vanegas" userId="d336a1181cf69d6d" providerId="LiveId" clId="{29AF9FEE-ADA9-490A-9476-24CA6D14AFEF}" dt="2022-09-13T19:51:10.216" v="633" actId="14100"/>
        <pc:sldMkLst>
          <pc:docMk/>
          <pc:sldMk cId="2095364818" sldId="266"/>
        </pc:sldMkLst>
        <pc:spChg chg="mod">
          <ac:chgData name="Ricardo Alberto Tovar Vanegas" userId="d336a1181cf69d6d" providerId="LiveId" clId="{29AF9FEE-ADA9-490A-9476-24CA6D14AFEF}" dt="2022-09-13T19:50:34.476" v="625" actId="1076"/>
          <ac:spMkLst>
            <pc:docMk/>
            <pc:sldMk cId="2095364818" sldId="266"/>
            <ac:spMk id="5" creationId="{47AC3B61-D957-E7DB-4207-CDE99D3D6D91}"/>
          </ac:spMkLst>
        </pc:spChg>
        <pc:spChg chg="mod">
          <ac:chgData name="Ricardo Alberto Tovar Vanegas" userId="d336a1181cf69d6d" providerId="LiveId" clId="{29AF9FEE-ADA9-490A-9476-24CA6D14AFEF}" dt="2022-09-13T19:50:47.011" v="628" actId="14100"/>
          <ac:spMkLst>
            <pc:docMk/>
            <pc:sldMk cId="2095364818" sldId="266"/>
            <ac:spMk id="6" creationId="{EAA1B6E2-2116-4673-C83A-77F35A730F2C}"/>
          </ac:spMkLst>
        </pc:spChg>
        <pc:picChg chg="add mod">
          <ac:chgData name="Ricardo Alberto Tovar Vanegas" userId="d336a1181cf69d6d" providerId="LiveId" clId="{29AF9FEE-ADA9-490A-9476-24CA6D14AFEF}" dt="2022-09-13T19:51:10.216" v="633" actId="14100"/>
          <ac:picMkLst>
            <pc:docMk/>
            <pc:sldMk cId="2095364818" sldId="266"/>
            <ac:picMk id="9" creationId="{92C29925-C0D6-D4DD-74C3-E6112AA81394}"/>
          </ac:picMkLst>
        </pc:picChg>
        <pc:picChg chg="del">
          <ac:chgData name="Ricardo Alberto Tovar Vanegas" userId="d336a1181cf69d6d" providerId="LiveId" clId="{29AF9FEE-ADA9-490A-9476-24CA6D14AFEF}" dt="2022-09-13T19:49:40.306" v="613" actId="478"/>
          <ac:picMkLst>
            <pc:docMk/>
            <pc:sldMk cId="2095364818" sldId="266"/>
            <ac:picMk id="10" creationId="{68A12314-4698-1ABC-4D8C-E188DDEB75AF}"/>
          </ac:picMkLst>
        </pc:picChg>
      </pc:sldChg>
      <pc:sldChg chg="modSp add mod">
        <pc:chgData name="Ricardo Alberto Tovar Vanegas" userId="d336a1181cf69d6d" providerId="LiveId" clId="{29AF9FEE-ADA9-490A-9476-24CA6D14AFEF}" dt="2022-09-13T19:53:47.594" v="722" actId="1036"/>
        <pc:sldMkLst>
          <pc:docMk/>
          <pc:sldMk cId="1170909918" sldId="267"/>
        </pc:sldMkLst>
        <pc:spChg chg="mod">
          <ac:chgData name="Ricardo Alberto Tovar Vanegas" userId="d336a1181cf69d6d" providerId="LiveId" clId="{29AF9FEE-ADA9-490A-9476-24CA6D14AFEF}" dt="2022-09-13T19:53:39.622" v="701" actId="6549"/>
          <ac:spMkLst>
            <pc:docMk/>
            <pc:sldMk cId="1170909918" sldId="267"/>
            <ac:spMk id="6" creationId="{C7DA1320-0AF4-446B-BC67-45D3E29460F7}"/>
          </ac:spMkLst>
        </pc:spChg>
        <pc:spChg chg="mod">
          <ac:chgData name="Ricardo Alberto Tovar Vanegas" userId="d336a1181cf69d6d" providerId="LiveId" clId="{29AF9FEE-ADA9-490A-9476-24CA6D14AFEF}" dt="2022-09-13T19:53:47.594" v="722" actId="1036"/>
          <ac:spMkLst>
            <pc:docMk/>
            <pc:sldMk cId="1170909918" sldId="267"/>
            <ac:spMk id="7" creationId="{36459CB4-2AB4-48CB-BB83-79C70D6B9AE6}"/>
          </ac:spMkLst>
        </pc:spChg>
        <pc:spChg chg="mod">
          <ac:chgData name="Ricardo Alberto Tovar Vanegas" userId="d336a1181cf69d6d" providerId="LiveId" clId="{29AF9FEE-ADA9-490A-9476-24CA6D14AFEF}" dt="2022-09-13T19:53:47.594" v="722" actId="1036"/>
          <ac:spMkLst>
            <pc:docMk/>
            <pc:sldMk cId="1170909918" sldId="267"/>
            <ac:spMk id="8" creationId="{7CF9208C-6625-1121-DE41-840D994083EA}"/>
          </ac:spMkLst>
        </pc:spChg>
        <pc:spChg chg="mod">
          <ac:chgData name="Ricardo Alberto Tovar Vanegas" userId="d336a1181cf69d6d" providerId="LiveId" clId="{29AF9FEE-ADA9-490A-9476-24CA6D14AFEF}" dt="2022-09-13T19:53:47.594" v="722" actId="1036"/>
          <ac:spMkLst>
            <pc:docMk/>
            <pc:sldMk cId="1170909918" sldId="267"/>
            <ac:spMk id="9" creationId="{C6AF8AB8-BE05-FDC4-28BB-05756A535436}"/>
          </ac:spMkLst>
        </pc:spChg>
      </pc:sldChg>
      <pc:sldChg chg="addSp delSp modSp mod">
        <pc:chgData name="Ricardo Alberto Tovar Vanegas" userId="d336a1181cf69d6d" providerId="LiveId" clId="{29AF9FEE-ADA9-490A-9476-24CA6D14AFEF}" dt="2022-09-13T19:57:27.843" v="793" actId="14100"/>
        <pc:sldMkLst>
          <pc:docMk/>
          <pc:sldMk cId="223566511" sldId="268"/>
        </pc:sldMkLst>
        <pc:spChg chg="mod">
          <ac:chgData name="Ricardo Alberto Tovar Vanegas" userId="d336a1181cf69d6d" providerId="LiveId" clId="{29AF9FEE-ADA9-490A-9476-24CA6D14AFEF}" dt="2022-09-13T19:54:26.459" v="766" actId="14100"/>
          <ac:spMkLst>
            <pc:docMk/>
            <pc:sldMk cId="223566511" sldId="268"/>
            <ac:spMk id="6" creationId="{C7DA1320-0AF4-446B-BC67-45D3E29460F7}"/>
          </ac:spMkLst>
        </pc:spChg>
        <pc:spChg chg="mod">
          <ac:chgData name="Ricardo Alberto Tovar Vanegas" userId="d336a1181cf69d6d" providerId="LiveId" clId="{29AF9FEE-ADA9-490A-9476-24CA6D14AFEF}" dt="2022-09-13T19:57:27.843" v="793" actId="14100"/>
          <ac:spMkLst>
            <pc:docMk/>
            <pc:sldMk cId="223566511" sldId="268"/>
            <ac:spMk id="7" creationId="{36459CB4-2AB4-48CB-BB83-79C70D6B9AE6}"/>
          </ac:spMkLst>
        </pc:spChg>
        <pc:spChg chg="del mod">
          <ac:chgData name="Ricardo Alberto Tovar Vanegas" userId="d336a1181cf69d6d" providerId="LiveId" clId="{29AF9FEE-ADA9-490A-9476-24CA6D14AFEF}" dt="2022-09-13T19:55:44.863" v="774" actId="478"/>
          <ac:spMkLst>
            <pc:docMk/>
            <pc:sldMk cId="223566511" sldId="268"/>
            <ac:spMk id="8" creationId="{7CF9208C-6625-1121-DE41-840D994083EA}"/>
          </ac:spMkLst>
        </pc:spChg>
        <pc:spChg chg="add del mod">
          <ac:chgData name="Ricardo Alberto Tovar Vanegas" userId="d336a1181cf69d6d" providerId="LiveId" clId="{29AF9FEE-ADA9-490A-9476-24CA6D14AFEF}" dt="2022-09-13T19:57:24.904" v="792" actId="1076"/>
          <ac:spMkLst>
            <pc:docMk/>
            <pc:sldMk cId="223566511" sldId="268"/>
            <ac:spMk id="9" creationId="{C6AF8AB8-BE05-FDC4-28BB-05756A535436}"/>
          </ac:spMkLst>
        </pc:spChg>
      </pc:sldChg>
      <pc:sldChg chg="modSp add mod">
        <pc:chgData name="Ricardo Alberto Tovar Vanegas" userId="d336a1181cf69d6d" providerId="LiveId" clId="{29AF9FEE-ADA9-490A-9476-24CA6D14AFEF}" dt="2022-09-13T19:59:14.556" v="809" actId="1076"/>
        <pc:sldMkLst>
          <pc:docMk/>
          <pc:sldMk cId="3808641002" sldId="269"/>
        </pc:sldMkLst>
        <pc:spChg chg="mod">
          <ac:chgData name="Ricardo Alberto Tovar Vanegas" userId="d336a1181cf69d6d" providerId="LiveId" clId="{29AF9FEE-ADA9-490A-9476-24CA6D14AFEF}" dt="2022-09-13T19:58:59.592" v="807" actId="20577"/>
          <ac:spMkLst>
            <pc:docMk/>
            <pc:sldMk cId="3808641002" sldId="269"/>
            <ac:spMk id="7" creationId="{36459CB4-2AB4-48CB-BB83-79C70D6B9AE6}"/>
          </ac:spMkLst>
        </pc:spChg>
        <pc:spChg chg="mod">
          <ac:chgData name="Ricardo Alberto Tovar Vanegas" userId="d336a1181cf69d6d" providerId="LiveId" clId="{29AF9FEE-ADA9-490A-9476-24CA6D14AFEF}" dt="2022-09-13T19:59:14.556" v="809" actId="1076"/>
          <ac:spMkLst>
            <pc:docMk/>
            <pc:sldMk cId="3808641002" sldId="269"/>
            <ac:spMk id="9" creationId="{C6AF8AB8-BE05-FDC4-28BB-05756A535436}"/>
          </ac:spMkLst>
        </pc:spChg>
      </pc:sldChg>
      <pc:sldChg chg="addSp delSp modSp add mod">
        <pc:chgData name="Ricardo Alberto Tovar Vanegas" userId="d336a1181cf69d6d" providerId="LiveId" clId="{29AF9FEE-ADA9-490A-9476-24CA6D14AFEF}" dt="2022-09-13T20:06:20.361" v="859"/>
        <pc:sldMkLst>
          <pc:docMk/>
          <pc:sldMk cId="1529335428" sldId="270"/>
        </pc:sldMkLst>
        <pc:spChg chg="mod">
          <ac:chgData name="Ricardo Alberto Tovar Vanegas" userId="d336a1181cf69d6d" providerId="LiveId" clId="{29AF9FEE-ADA9-490A-9476-24CA6D14AFEF}" dt="2022-09-13T20:06:09.628" v="857" actId="1076"/>
          <ac:spMkLst>
            <pc:docMk/>
            <pc:sldMk cId="1529335428" sldId="270"/>
            <ac:spMk id="5" creationId="{47AC3B61-D957-E7DB-4207-CDE99D3D6D91}"/>
          </ac:spMkLst>
        </pc:spChg>
        <pc:spChg chg="mod">
          <ac:chgData name="Ricardo Alberto Tovar Vanegas" userId="d336a1181cf69d6d" providerId="LiveId" clId="{29AF9FEE-ADA9-490A-9476-24CA6D14AFEF}" dt="2022-09-13T20:06:06.084" v="856" actId="1076"/>
          <ac:spMkLst>
            <pc:docMk/>
            <pc:sldMk cId="1529335428" sldId="270"/>
            <ac:spMk id="6" creationId="{EAA1B6E2-2116-4673-C83A-77F35A730F2C}"/>
          </ac:spMkLst>
        </pc:spChg>
        <pc:picChg chg="del">
          <ac:chgData name="Ricardo Alberto Tovar Vanegas" userId="d336a1181cf69d6d" providerId="LiveId" clId="{29AF9FEE-ADA9-490A-9476-24CA6D14AFEF}" dt="2022-09-13T20:04:21.886" v="814" actId="478"/>
          <ac:picMkLst>
            <pc:docMk/>
            <pc:sldMk cId="1529335428" sldId="270"/>
            <ac:picMk id="9" creationId="{92C29925-C0D6-D4DD-74C3-E6112AA81394}"/>
          </ac:picMkLst>
        </pc:picChg>
        <pc:picChg chg="add mod">
          <ac:chgData name="Ricardo Alberto Tovar Vanegas" userId="d336a1181cf69d6d" providerId="LiveId" clId="{29AF9FEE-ADA9-490A-9476-24CA6D14AFEF}" dt="2022-09-13T20:06:20.361" v="859"/>
          <ac:picMkLst>
            <pc:docMk/>
            <pc:sldMk cId="1529335428" sldId="270"/>
            <ac:picMk id="10" creationId="{A9553B5D-CB88-6FC4-8CE2-5A4709E62D86}"/>
          </ac:picMkLst>
        </pc:picChg>
      </pc:sldChg>
      <pc:sldChg chg="addSp delSp modSp add mod">
        <pc:chgData name="Ricardo Alberto Tovar Vanegas" userId="d336a1181cf69d6d" providerId="LiveId" clId="{29AF9FEE-ADA9-490A-9476-24CA6D14AFEF}" dt="2022-09-13T20:08:58.810" v="1017"/>
        <pc:sldMkLst>
          <pc:docMk/>
          <pc:sldMk cId="4032479760" sldId="271"/>
        </pc:sldMkLst>
        <pc:spChg chg="mod">
          <ac:chgData name="Ricardo Alberto Tovar Vanegas" userId="d336a1181cf69d6d" providerId="LiveId" clId="{29AF9FEE-ADA9-490A-9476-24CA6D14AFEF}" dt="2022-09-13T20:07:40.201" v="987" actId="6549"/>
          <ac:spMkLst>
            <pc:docMk/>
            <pc:sldMk cId="4032479760" sldId="271"/>
            <ac:spMk id="4" creationId="{5C1EE885-1AA3-CF98-4A57-FBA469C6CF19}"/>
          </ac:spMkLst>
        </pc:spChg>
        <pc:spChg chg="del mod">
          <ac:chgData name="Ricardo Alberto Tovar Vanegas" userId="d336a1181cf69d6d" providerId="LiveId" clId="{29AF9FEE-ADA9-490A-9476-24CA6D14AFEF}" dt="2022-09-13T20:07:43.866" v="988" actId="478"/>
          <ac:spMkLst>
            <pc:docMk/>
            <pc:sldMk cId="4032479760" sldId="271"/>
            <ac:spMk id="5" creationId="{47AC3B61-D957-E7DB-4207-CDE99D3D6D91}"/>
          </ac:spMkLst>
        </pc:spChg>
        <pc:spChg chg="del">
          <ac:chgData name="Ricardo Alberto Tovar Vanegas" userId="d336a1181cf69d6d" providerId="LiveId" clId="{29AF9FEE-ADA9-490A-9476-24CA6D14AFEF}" dt="2022-09-13T20:07:22.146" v="943" actId="478"/>
          <ac:spMkLst>
            <pc:docMk/>
            <pc:sldMk cId="4032479760" sldId="271"/>
            <ac:spMk id="6" creationId="{EAA1B6E2-2116-4673-C83A-77F35A730F2C}"/>
          </ac:spMkLst>
        </pc:spChg>
        <pc:spChg chg="mod">
          <ac:chgData name="Ricardo Alberto Tovar Vanegas" userId="d336a1181cf69d6d" providerId="LiveId" clId="{29AF9FEE-ADA9-490A-9476-24CA6D14AFEF}" dt="2022-09-13T20:07:48.997" v="989"/>
          <ac:spMkLst>
            <pc:docMk/>
            <pc:sldMk cId="4032479760" sldId="271"/>
            <ac:spMk id="9" creationId="{C50BD348-6AC7-AF16-FBC0-4EC7764004A0}"/>
          </ac:spMkLst>
        </pc:spChg>
        <pc:spChg chg="mod">
          <ac:chgData name="Ricardo Alberto Tovar Vanegas" userId="d336a1181cf69d6d" providerId="LiveId" clId="{29AF9FEE-ADA9-490A-9476-24CA6D14AFEF}" dt="2022-09-13T20:07:48.997" v="989"/>
          <ac:spMkLst>
            <pc:docMk/>
            <pc:sldMk cId="4032479760" sldId="271"/>
            <ac:spMk id="11" creationId="{A4E25A84-FABF-C882-62C3-D7A4189AAE0C}"/>
          </ac:spMkLst>
        </pc:spChg>
        <pc:spChg chg="mod">
          <ac:chgData name="Ricardo Alberto Tovar Vanegas" userId="d336a1181cf69d6d" providerId="LiveId" clId="{29AF9FEE-ADA9-490A-9476-24CA6D14AFEF}" dt="2022-09-13T20:07:48.997" v="989"/>
          <ac:spMkLst>
            <pc:docMk/>
            <pc:sldMk cId="4032479760" sldId="271"/>
            <ac:spMk id="12" creationId="{6468BD6E-C91F-D028-5465-804DA4A648CF}"/>
          </ac:spMkLst>
        </pc:spChg>
        <pc:spChg chg="mod">
          <ac:chgData name="Ricardo Alberto Tovar Vanegas" userId="d336a1181cf69d6d" providerId="LiveId" clId="{29AF9FEE-ADA9-490A-9476-24CA6D14AFEF}" dt="2022-09-13T20:07:48.997" v="989"/>
          <ac:spMkLst>
            <pc:docMk/>
            <pc:sldMk cId="4032479760" sldId="271"/>
            <ac:spMk id="13" creationId="{79BDFE79-DE4F-36EF-BE13-866EB89C692E}"/>
          </ac:spMkLst>
        </pc:spChg>
        <pc:spChg chg="mod">
          <ac:chgData name="Ricardo Alberto Tovar Vanegas" userId="d336a1181cf69d6d" providerId="LiveId" clId="{29AF9FEE-ADA9-490A-9476-24CA6D14AFEF}" dt="2022-09-13T20:07:48.997" v="989"/>
          <ac:spMkLst>
            <pc:docMk/>
            <pc:sldMk cId="4032479760" sldId="271"/>
            <ac:spMk id="14" creationId="{1EDAF3AD-B0D9-7FC9-04D5-31034EBAF65E}"/>
          </ac:spMkLst>
        </pc:spChg>
        <pc:spChg chg="mod">
          <ac:chgData name="Ricardo Alberto Tovar Vanegas" userId="d336a1181cf69d6d" providerId="LiveId" clId="{29AF9FEE-ADA9-490A-9476-24CA6D14AFEF}" dt="2022-09-13T20:07:48.997" v="989"/>
          <ac:spMkLst>
            <pc:docMk/>
            <pc:sldMk cId="4032479760" sldId="271"/>
            <ac:spMk id="15" creationId="{A8AB06C1-2613-BF86-B3EB-75EEDCCD2FFB}"/>
          </ac:spMkLst>
        </pc:spChg>
        <pc:spChg chg="mod">
          <ac:chgData name="Ricardo Alberto Tovar Vanegas" userId="d336a1181cf69d6d" providerId="LiveId" clId="{29AF9FEE-ADA9-490A-9476-24CA6D14AFEF}" dt="2022-09-13T20:07:48.997" v="989"/>
          <ac:spMkLst>
            <pc:docMk/>
            <pc:sldMk cId="4032479760" sldId="271"/>
            <ac:spMk id="16" creationId="{A1650FA4-626A-9B75-D82A-09AFBB485D8D}"/>
          </ac:spMkLst>
        </pc:spChg>
        <pc:spChg chg="mod">
          <ac:chgData name="Ricardo Alberto Tovar Vanegas" userId="d336a1181cf69d6d" providerId="LiveId" clId="{29AF9FEE-ADA9-490A-9476-24CA6D14AFEF}" dt="2022-09-13T20:07:48.997" v="989"/>
          <ac:spMkLst>
            <pc:docMk/>
            <pc:sldMk cId="4032479760" sldId="271"/>
            <ac:spMk id="17" creationId="{796D45C4-19CD-9018-3E4B-21BF4951AC71}"/>
          </ac:spMkLst>
        </pc:spChg>
        <pc:spChg chg="mod">
          <ac:chgData name="Ricardo Alberto Tovar Vanegas" userId="d336a1181cf69d6d" providerId="LiveId" clId="{29AF9FEE-ADA9-490A-9476-24CA6D14AFEF}" dt="2022-09-13T20:07:48.997" v="989"/>
          <ac:spMkLst>
            <pc:docMk/>
            <pc:sldMk cId="4032479760" sldId="271"/>
            <ac:spMk id="18" creationId="{A5F204A9-7934-DF95-E095-533E6D6161A1}"/>
          </ac:spMkLst>
        </pc:spChg>
        <pc:spChg chg="mod">
          <ac:chgData name="Ricardo Alberto Tovar Vanegas" userId="d336a1181cf69d6d" providerId="LiveId" clId="{29AF9FEE-ADA9-490A-9476-24CA6D14AFEF}" dt="2022-09-13T20:07:48.997" v="989"/>
          <ac:spMkLst>
            <pc:docMk/>
            <pc:sldMk cId="4032479760" sldId="271"/>
            <ac:spMk id="20" creationId="{F1B6A1C8-2606-9C1B-BEAC-FC7D1D74E6F5}"/>
          </ac:spMkLst>
        </pc:spChg>
        <pc:spChg chg="mod">
          <ac:chgData name="Ricardo Alberto Tovar Vanegas" userId="d336a1181cf69d6d" providerId="LiveId" clId="{29AF9FEE-ADA9-490A-9476-24CA6D14AFEF}" dt="2022-09-13T20:07:48.997" v="989"/>
          <ac:spMkLst>
            <pc:docMk/>
            <pc:sldMk cId="4032479760" sldId="271"/>
            <ac:spMk id="22" creationId="{B4AEF242-742B-B404-B07A-8B6DF55FEF9B}"/>
          </ac:spMkLst>
        </pc:spChg>
        <pc:spChg chg="mod">
          <ac:chgData name="Ricardo Alberto Tovar Vanegas" userId="d336a1181cf69d6d" providerId="LiveId" clId="{29AF9FEE-ADA9-490A-9476-24CA6D14AFEF}" dt="2022-09-13T20:07:48.997" v="989"/>
          <ac:spMkLst>
            <pc:docMk/>
            <pc:sldMk cId="4032479760" sldId="271"/>
            <ac:spMk id="24" creationId="{33F409BA-AE25-5D14-B1E2-19442399E0A6}"/>
          </ac:spMkLst>
        </pc:spChg>
        <pc:spChg chg="mod">
          <ac:chgData name="Ricardo Alberto Tovar Vanegas" userId="d336a1181cf69d6d" providerId="LiveId" clId="{29AF9FEE-ADA9-490A-9476-24CA6D14AFEF}" dt="2022-09-13T20:07:48.997" v="989"/>
          <ac:spMkLst>
            <pc:docMk/>
            <pc:sldMk cId="4032479760" sldId="271"/>
            <ac:spMk id="26" creationId="{6EC9DDF2-AF86-D1C2-EA4F-764E11C65320}"/>
          </ac:spMkLst>
        </pc:spChg>
        <pc:spChg chg="mod">
          <ac:chgData name="Ricardo Alberto Tovar Vanegas" userId="d336a1181cf69d6d" providerId="LiveId" clId="{29AF9FEE-ADA9-490A-9476-24CA6D14AFEF}" dt="2022-09-13T20:07:48.997" v="989"/>
          <ac:spMkLst>
            <pc:docMk/>
            <pc:sldMk cId="4032479760" sldId="271"/>
            <ac:spMk id="28" creationId="{7DF69129-B887-CB8D-8CD8-0C39EB2EEAFB}"/>
          </ac:spMkLst>
        </pc:spChg>
        <pc:spChg chg="mod">
          <ac:chgData name="Ricardo Alberto Tovar Vanegas" userId="d336a1181cf69d6d" providerId="LiveId" clId="{29AF9FEE-ADA9-490A-9476-24CA6D14AFEF}" dt="2022-09-13T20:07:48.997" v="989"/>
          <ac:spMkLst>
            <pc:docMk/>
            <pc:sldMk cId="4032479760" sldId="271"/>
            <ac:spMk id="30" creationId="{97519DC0-D2A3-E232-6BE5-34A63044B830}"/>
          </ac:spMkLst>
        </pc:spChg>
        <pc:spChg chg="mod">
          <ac:chgData name="Ricardo Alberto Tovar Vanegas" userId="d336a1181cf69d6d" providerId="LiveId" clId="{29AF9FEE-ADA9-490A-9476-24CA6D14AFEF}" dt="2022-09-13T20:07:48.997" v="989"/>
          <ac:spMkLst>
            <pc:docMk/>
            <pc:sldMk cId="4032479760" sldId="271"/>
            <ac:spMk id="32" creationId="{28092503-9110-0936-D604-4C08A1E73534}"/>
          </ac:spMkLst>
        </pc:spChg>
        <pc:spChg chg="mod">
          <ac:chgData name="Ricardo Alberto Tovar Vanegas" userId="d336a1181cf69d6d" providerId="LiveId" clId="{29AF9FEE-ADA9-490A-9476-24CA6D14AFEF}" dt="2022-09-13T20:07:48.997" v="989"/>
          <ac:spMkLst>
            <pc:docMk/>
            <pc:sldMk cId="4032479760" sldId="271"/>
            <ac:spMk id="34" creationId="{4E002C82-0CFE-B3D5-03CE-BBCB64FC4FC8}"/>
          </ac:spMkLst>
        </pc:spChg>
        <pc:spChg chg="mod">
          <ac:chgData name="Ricardo Alberto Tovar Vanegas" userId="d336a1181cf69d6d" providerId="LiveId" clId="{29AF9FEE-ADA9-490A-9476-24CA6D14AFEF}" dt="2022-09-13T20:07:48.997" v="989"/>
          <ac:spMkLst>
            <pc:docMk/>
            <pc:sldMk cId="4032479760" sldId="271"/>
            <ac:spMk id="36" creationId="{3911444E-DCE0-7FF9-4717-01E2188FAE53}"/>
          </ac:spMkLst>
        </pc:spChg>
        <pc:spChg chg="mod">
          <ac:chgData name="Ricardo Alberto Tovar Vanegas" userId="d336a1181cf69d6d" providerId="LiveId" clId="{29AF9FEE-ADA9-490A-9476-24CA6D14AFEF}" dt="2022-09-13T20:07:48.997" v="989"/>
          <ac:spMkLst>
            <pc:docMk/>
            <pc:sldMk cId="4032479760" sldId="271"/>
            <ac:spMk id="38" creationId="{A5F88B43-9392-27C0-8DEE-61D5EFD5C0D8}"/>
          </ac:spMkLst>
        </pc:spChg>
        <pc:spChg chg="mod">
          <ac:chgData name="Ricardo Alberto Tovar Vanegas" userId="d336a1181cf69d6d" providerId="LiveId" clId="{29AF9FEE-ADA9-490A-9476-24CA6D14AFEF}" dt="2022-09-13T20:07:48.997" v="989"/>
          <ac:spMkLst>
            <pc:docMk/>
            <pc:sldMk cId="4032479760" sldId="271"/>
            <ac:spMk id="40" creationId="{BE8FEB54-55B2-B67B-84E1-D9EAC51ED293}"/>
          </ac:spMkLst>
        </pc:spChg>
        <pc:spChg chg="mod">
          <ac:chgData name="Ricardo Alberto Tovar Vanegas" userId="d336a1181cf69d6d" providerId="LiveId" clId="{29AF9FEE-ADA9-490A-9476-24CA6D14AFEF}" dt="2022-09-13T20:07:48.997" v="989"/>
          <ac:spMkLst>
            <pc:docMk/>
            <pc:sldMk cId="4032479760" sldId="271"/>
            <ac:spMk id="41" creationId="{D5F9F94D-7DCA-2613-CE4F-01863AD8F6D4}"/>
          </ac:spMkLst>
        </pc:spChg>
        <pc:spChg chg="mod">
          <ac:chgData name="Ricardo Alberto Tovar Vanegas" userId="d336a1181cf69d6d" providerId="LiveId" clId="{29AF9FEE-ADA9-490A-9476-24CA6D14AFEF}" dt="2022-09-13T20:07:48.997" v="989"/>
          <ac:spMkLst>
            <pc:docMk/>
            <pc:sldMk cId="4032479760" sldId="271"/>
            <ac:spMk id="43" creationId="{944A6F68-AF7E-94AB-9899-27CC01B57BAE}"/>
          </ac:spMkLst>
        </pc:spChg>
        <pc:spChg chg="mod">
          <ac:chgData name="Ricardo Alberto Tovar Vanegas" userId="d336a1181cf69d6d" providerId="LiveId" clId="{29AF9FEE-ADA9-490A-9476-24CA6D14AFEF}" dt="2022-09-13T20:07:48.997" v="989"/>
          <ac:spMkLst>
            <pc:docMk/>
            <pc:sldMk cId="4032479760" sldId="271"/>
            <ac:spMk id="45" creationId="{6A337AFD-A99A-17EA-CFEF-9E219F836E04}"/>
          </ac:spMkLst>
        </pc:spChg>
        <pc:spChg chg="mod">
          <ac:chgData name="Ricardo Alberto Tovar Vanegas" userId="d336a1181cf69d6d" providerId="LiveId" clId="{29AF9FEE-ADA9-490A-9476-24CA6D14AFEF}" dt="2022-09-13T20:07:48.997" v="989"/>
          <ac:spMkLst>
            <pc:docMk/>
            <pc:sldMk cId="4032479760" sldId="271"/>
            <ac:spMk id="47" creationId="{9A830366-F6FA-5785-02CA-25047E9EDD58}"/>
          </ac:spMkLst>
        </pc:spChg>
        <pc:spChg chg="mod">
          <ac:chgData name="Ricardo Alberto Tovar Vanegas" userId="d336a1181cf69d6d" providerId="LiveId" clId="{29AF9FEE-ADA9-490A-9476-24CA6D14AFEF}" dt="2022-09-13T20:07:48.997" v="989"/>
          <ac:spMkLst>
            <pc:docMk/>
            <pc:sldMk cId="4032479760" sldId="271"/>
            <ac:spMk id="49" creationId="{DF2BCE3E-A337-3D46-DED2-674D0D651C61}"/>
          </ac:spMkLst>
        </pc:spChg>
        <pc:spChg chg="mod">
          <ac:chgData name="Ricardo Alberto Tovar Vanegas" userId="d336a1181cf69d6d" providerId="LiveId" clId="{29AF9FEE-ADA9-490A-9476-24CA6D14AFEF}" dt="2022-09-13T20:07:48.997" v="989"/>
          <ac:spMkLst>
            <pc:docMk/>
            <pc:sldMk cId="4032479760" sldId="271"/>
            <ac:spMk id="51" creationId="{6057921F-9931-CDBD-FC74-D96346DEFB70}"/>
          </ac:spMkLst>
        </pc:spChg>
        <pc:spChg chg="mod">
          <ac:chgData name="Ricardo Alberto Tovar Vanegas" userId="d336a1181cf69d6d" providerId="LiveId" clId="{29AF9FEE-ADA9-490A-9476-24CA6D14AFEF}" dt="2022-09-13T20:07:48.997" v="989"/>
          <ac:spMkLst>
            <pc:docMk/>
            <pc:sldMk cId="4032479760" sldId="271"/>
            <ac:spMk id="53" creationId="{64CF0E3D-A4BD-7C1E-5375-FA2836FC9F20}"/>
          </ac:spMkLst>
        </pc:spChg>
        <pc:spChg chg="mod">
          <ac:chgData name="Ricardo Alberto Tovar Vanegas" userId="d336a1181cf69d6d" providerId="LiveId" clId="{29AF9FEE-ADA9-490A-9476-24CA6D14AFEF}" dt="2022-09-13T20:07:48.997" v="989"/>
          <ac:spMkLst>
            <pc:docMk/>
            <pc:sldMk cId="4032479760" sldId="271"/>
            <ac:spMk id="54" creationId="{0C07E042-6A15-4416-8DA9-6B9DE371D141}"/>
          </ac:spMkLst>
        </pc:spChg>
        <pc:spChg chg="mod">
          <ac:chgData name="Ricardo Alberto Tovar Vanegas" userId="d336a1181cf69d6d" providerId="LiveId" clId="{29AF9FEE-ADA9-490A-9476-24CA6D14AFEF}" dt="2022-09-13T20:07:48.997" v="989"/>
          <ac:spMkLst>
            <pc:docMk/>
            <pc:sldMk cId="4032479760" sldId="271"/>
            <ac:spMk id="55" creationId="{EFEF7F37-CD45-347E-7F8F-208CC04F58A4}"/>
          </ac:spMkLst>
        </pc:spChg>
        <pc:spChg chg="mod">
          <ac:chgData name="Ricardo Alberto Tovar Vanegas" userId="d336a1181cf69d6d" providerId="LiveId" clId="{29AF9FEE-ADA9-490A-9476-24CA6D14AFEF}" dt="2022-09-13T20:07:48.997" v="989"/>
          <ac:spMkLst>
            <pc:docMk/>
            <pc:sldMk cId="4032479760" sldId="271"/>
            <ac:spMk id="56" creationId="{6BFB0196-2732-386A-C13B-392247862C6C}"/>
          </ac:spMkLst>
        </pc:spChg>
        <pc:spChg chg="mod">
          <ac:chgData name="Ricardo Alberto Tovar Vanegas" userId="d336a1181cf69d6d" providerId="LiveId" clId="{29AF9FEE-ADA9-490A-9476-24CA6D14AFEF}" dt="2022-09-13T20:07:48.997" v="989"/>
          <ac:spMkLst>
            <pc:docMk/>
            <pc:sldMk cId="4032479760" sldId="271"/>
            <ac:spMk id="57" creationId="{F32C24E7-A80C-B979-37FC-E7F2820A75CB}"/>
          </ac:spMkLst>
        </pc:spChg>
        <pc:spChg chg="mod">
          <ac:chgData name="Ricardo Alberto Tovar Vanegas" userId="d336a1181cf69d6d" providerId="LiveId" clId="{29AF9FEE-ADA9-490A-9476-24CA6D14AFEF}" dt="2022-09-13T20:07:48.997" v="989"/>
          <ac:spMkLst>
            <pc:docMk/>
            <pc:sldMk cId="4032479760" sldId="271"/>
            <ac:spMk id="59" creationId="{B1E4B924-FBEF-A9F2-CB49-01EF5B68F7EB}"/>
          </ac:spMkLst>
        </pc:spChg>
        <pc:spChg chg="mod">
          <ac:chgData name="Ricardo Alberto Tovar Vanegas" userId="d336a1181cf69d6d" providerId="LiveId" clId="{29AF9FEE-ADA9-490A-9476-24CA6D14AFEF}" dt="2022-09-13T20:07:48.997" v="989"/>
          <ac:spMkLst>
            <pc:docMk/>
            <pc:sldMk cId="4032479760" sldId="271"/>
            <ac:spMk id="61" creationId="{364072AE-13DB-F3B2-CC91-8E42F49A025D}"/>
          </ac:spMkLst>
        </pc:spChg>
        <pc:spChg chg="mod">
          <ac:chgData name="Ricardo Alberto Tovar Vanegas" userId="d336a1181cf69d6d" providerId="LiveId" clId="{29AF9FEE-ADA9-490A-9476-24CA6D14AFEF}" dt="2022-09-13T20:07:48.997" v="989"/>
          <ac:spMkLst>
            <pc:docMk/>
            <pc:sldMk cId="4032479760" sldId="271"/>
            <ac:spMk id="63" creationId="{52EA95BA-6D4B-365F-5F17-638B060848F3}"/>
          </ac:spMkLst>
        </pc:spChg>
        <pc:spChg chg="mod">
          <ac:chgData name="Ricardo Alberto Tovar Vanegas" userId="d336a1181cf69d6d" providerId="LiveId" clId="{29AF9FEE-ADA9-490A-9476-24CA6D14AFEF}" dt="2022-09-13T20:07:48.997" v="989"/>
          <ac:spMkLst>
            <pc:docMk/>
            <pc:sldMk cId="4032479760" sldId="271"/>
            <ac:spMk id="65" creationId="{4BA61462-3A6B-2B6B-BF08-D65F0B648456}"/>
          </ac:spMkLst>
        </pc:spChg>
        <pc:spChg chg="mod">
          <ac:chgData name="Ricardo Alberto Tovar Vanegas" userId="d336a1181cf69d6d" providerId="LiveId" clId="{29AF9FEE-ADA9-490A-9476-24CA6D14AFEF}" dt="2022-09-13T20:07:48.997" v="989"/>
          <ac:spMkLst>
            <pc:docMk/>
            <pc:sldMk cId="4032479760" sldId="271"/>
            <ac:spMk id="67" creationId="{E6B489B6-3A65-E6E1-36CF-8F1EC85EC93C}"/>
          </ac:spMkLst>
        </pc:spChg>
        <pc:spChg chg="mod">
          <ac:chgData name="Ricardo Alberto Tovar Vanegas" userId="d336a1181cf69d6d" providerId="LiveId" clId="{29AF9FEE-ADA9-490A-9476-24CA6D14AFEF}" dt="2022-09-13T20:07:48.997" v="989"/>
          <ac:spMkLst>
            <pc:docMk/>
            <pc:sldMk cId="4032479760" sldId="271"/>
            <ac:spMk id="68" creationId="{AAAEE7F5-6C84-C6E7-C623-9440C2B0A7C4}"/>
          </ac:spMkLst>
        </pc:spChg>
        <pc:spChg chg="mod">
          <ac:chgData name="Ricardo Alberto Tovar Vanegas" userId="d336a1181cf69d6d" providerId="LiveId" clId="{29AF9FEE-ADA9-490A-9476-24CA6D14AFEF}" dt="2022-09-13T20:07:48.997" v="989"/>
          <ac:spMkLst>
            <pc:docMk/>
            <pc:sldMk cId="4032479760" sldId="271"/>
            <ac:spMk id="69" creationId="{0B2A5B6F-5345-F57C-FECA-62C6C1D8E4D9}"/>
          </ac:spMkLst>
        </pc:spChg>
        <pc:spChg chg="mod">
          <ac:chgData name="Ricardo Alberto Tovar Vanegas" userId="d336a1181cf69d6d" providerId="LiveId" clId="{29AF9FEE-ADA9-490A-9476-24CA6D14AFEF}" dt="2022-09-13T20:07:48.997" v="989"/>
          <ac:spMkLst>
            <pc:docMk/>
            <pc:sldMk cId="4032479760" sldId="271"/>
            <ac:spMk id="70" creationId="{57B9D046-0E73-7DE8-6C70-3BF66BBFDF36}"/>
          </ac:spMkLst>
        </pc:spChg>
        <pc:spChg chg="mod">
          <ac:chgData name="Ricardo Alberto Tovar Vanegas" userId="d336a1181cf69d6d" providerId="LiveId" clId="{29AF9FEE-ADA9-490A-9476-24CA6D14AFEF}" dt="2022-09-13T20:07:48.997" v="989"/>
          <ac:spMkLst>
            <pc:docMk/>
            <pc:sldMk cId="4032479760" sldId="271"/>
            <ac:spMk id="71" creationId="{DB30C7D7-9B48-8971-E54E-C6299DB29B84}"/>
          </ac:spMkLst>
        </pc:spChg>
        <pc:spChg chg="mod">
          <ac:chgData name="Ricardo Alberto Tovar Vanegas" userId="d336a1181cf69d6d" providerId="LiveId" clId="{29AF9FEE-ADA9-490A-9476-24CA6D14AFEF}" dt="2022-09-13T20:07:48.997" v="989"/>
          <ac:spMkLst>
            <pc:docMk/>
            <pc:sldMk cId="4032479760" sldId="271"/>
            <ac:spMk id="72" creationId="{8B7D2427-DAE4-46EE-7C32-928F529AABD0}"/>
          </ac:spMkLst>
        </pc:spChg>
        <pc:spChg chg="mod">
          <ac:chgData name="Ricardo Alberto Tovar Vanegas" userId="d336a1181cf69d6d" providerId="LiveId" clId="{29AF9FEE-ADA9-490A-9476-24CA6D14AFEF}" dt="2022-09-13T20:07:48.997" v="989"/>
          <ac:spMkLst>
            <pc:docMk/>
            <pc:sldMk cId="4032479760" sldId="271"/>
            <ac:spMk id="73" creationId="{B23045D6-C5B6-B171-3F8F-A2A6A295F4E9}"/>
          </ac:spMkLst>
        </pc:spChg>
        <pc:spChg chg="mod">
          <ac:chgData name="Ricardo Alberto Tovar Vanegas" userId="d336a1181cf69d6d" providerId="LiveId" clId="{29AF9FEE-ADA9-490A-9476-24CA6D14AFEF}" dt="2022-09-13T20:07:48.997" v="989"/>
          <ac:spMkLst>
            <pc:docMk/>
            <pc:sldMk cId="4032479760" sldId="271"/>
            <ac:spMk id="74" creationId="{532DAC7E-C888-4B0F-D02A-CE009FFFA8BE}"/>
          </ac:spMkLst>
        </pc:spChg>
        <pc:spChg chg="mod">
          <ac:chgData name="Ricardo Alberto Tovar Vanegas" userId="d336a1181cf69d6d" providerId="LiveId" clId="{29AF9FEE-ADA9-490A-9476-24CA6D14AFEF}" dt="2022-09-13T20:07:48.997" v="989"/>
          <ac:spMkLst>
            <pc:docMk/>
            <pc:sldMk cId="4032479760" sldId="271"/>
            <ac:spMk id="75" creationId="{2D0F6F32-F1B1-8802-B37E-427412BC5973}"/>
          </ac:spMkLst>
        </pc:spChg>
        <pc:spChg chg="mod">
          <ac:chgData name="Ricardo Alberto Tovar Vanegas" userId="d336a1181cf69d6d" providerId="LiveId" clId="{29AF9FEE-ADA9-490A-9476-24CA6D14AFEF}" dt="2022-09-13T20:07:48.997" v="989"/>
          <ac:spMkLst>
            <pc:docMk/>
            <pc:sldMk cId="4032479760" sldId="271"/>
            <ac:spMk id="76" creationId="{843EE74B-399D-47BE-0D85-4E9627F42A48}"/>
          </ac:spMkLst>
        </pc:spChg>
        <pc:spChg chg="mod">
          <ac:chgData name="Ricardo Alberto Tovar Vanegas" userId="d336a1181cf69d6d" providerId="LiveId" clId="{29AF9FEE-ADA9-490A-9476-24CA6D14AFEF}" dt="2022-09-13T20:07:48.997" v="989"/>
          <ac:spMkLst>
            <pc:docMk/>
            <pc:sldMk cId="4032479760" sldId="271"/>
            <ac:spMk id="77" creationId="{77E09969-E044-4DB6-C165-6D49B0BDB3F2}"/>
          </ac:spMkLst>
        </pc:spChg>
        <pc:spChg chg="mod">
          <ac:chgData name="Ricardo Alberto Tovar Vanegas" userId="d336a1181cf69d6d" providerId="LiveId" clId="{29AF9FEE-ADA9-490A-9476-24CA6D14AFEF}" dt="2022-09-13T20:07:48.997" v="989"/>
          <ac:spMkLst>
            <pc:docMk/>
            <pc:sldMk cId="4032479760" sldId="271"/>
            <ac:spMk id="78" creationId="{FB846E07-9ABE-F9CB-EFCD-39A1F04DA534}"/>
          </ac:spMkLst>
        </pc:spChg>
        <pc:spChg chg="mod">
          <ac:chgData name="Ricardo Alberto Tovar Vanegas" userId="d336a1181cf69d6d" providerId="LiveId" clId="{29AF9FEE-ADA9-490A-9476-24CA6D14AFEF}" dt="2022-09-13T20:07:48.997" v="989"/>
          <ac:spMkLst>
            <pc:docMk/>
            <pc:sldMk cId="4032479760" sldId="271"/>
            <ac:spMk id="79" creationId="{E7116610-ED76-5028-B7B3-D3BBAD5E3FCA}"/>
          </ac:spMkLst>
        </pc:spChg>
        <pc:spChg chg="mod">
          <ac:chgData name="Ricardo Alberto Tovar Vanegas" userId="d336a1181cf69d6d" providerId="LiveId" clId="{29AF9FEE-ADA9-490A-9476-24CA6D14AFEF}" dt="2022-09-13T20:07:48.997" v="989"/>
          <ac:spMkLst>
            <pc:docMk/>
            <pc:sldMk cId="4032479760" sldId="271"/>
            <ac:spMk id="80" creationId="{34DF22A7-33E6-A81A-9D7B-64B14BC91EBC}"/>
          </ac:spMkLst>
        </pc:spChg>
        <pc:spChg chg="mod">
          <ac:chgData name="Ricardo Alberto Tovar Vanegas" userId="d336a1181cf69d6d" providerId="LiveId" clId="{29AF9FEE-ADA9-490A-9476-24CA6D14AFEF}" dt="2022-09-13T20:07:48.997" v="989"/>
          <ac:spMkLst>
            <pc:docMk/>
            <pc:sldMk cId="4032479760" sldId="271"/>
            <ac:spMk id="81" creationId="{42746973-61D7-C74B-92FC-7D6D9F18BB0D}"/>
          </ac:spMkLst>
        </pc:spChg>
        <pc:spChg chg="mod">
          <ac:chgData name="Ricardo Alberto Tovar Vanegas" userId="d336a1181cf69d6d" providerId="LiveId" clId="{29AF9FEE-ADA9-490A-9476-24CA6D14AFEF}" dt="2022-09-13T20:07:48.997" v="989"/>
          <ac:spMkLst>
            <pc:docMk/>
            <pc:sldMk cId="4032479760" sldId="271"/>
            <ac:spMk id="82" creationId="{E397CED0-ABFA-CDC1-7F74-4F06C808D27E}"/>
          </ac:spMkLst>
        </pc:spChg>
        <pc:spChg chg="mod">
          <ac:chgData name="Ricardo Alberto Tovar Vanegas" userId="d336a1181cf69d6d" providerId="LiveId" clId="{29AF9FEE-ADA9-490A-9476-24CA6D14AFEF}" dt="2022-09-13T20:07:48.997" v="989"/>
          <ac:spMkLst>
            <pc:docMk/>
            <pc:sldMk cId="4032479760" sldId="271"/>
            <ac:spMk id="83" creationId="{17558194-839F-AF19-FC75-A39AB431912E}"/>
          </ac:spMkLst>
        </pc:spChg>
        <pc:spChg chg="mod">
          <ac:chgData name="Ricardo Alberto Tovar Vanegas" userId="d336a1181cf69d6d" providerId="LiveId" clId="{29AF9FEE-ADA9-490A-9476-24CA6D14AFEF}" dt="2022-09-13T20:07:48.997" v="989"/>
          <ac:spMkLst>
            <pc:docMk/>
            <pc:sldMk cId="4032479760" sldId="271"/>
            <ac:spMk id="84" creationId="{7E861647-AEE3-77DF-2E43-262C15E1E0BF}"/>
          </ac:spMkLst>
        </pc:spChg>
        <pc:spChg chg="mod">
          <ac:chgData name="Ricardo Alberto Tovar Vanegas" userId="d336a1181cf69d6d" providerId="LiveId" clId="{29AF9FEE-ADA9-490A-9476-24CA6D14AFEF}" dt="2022-09-13T20:07:48.997" v="989"/>
          <ac:spMkLst>
            <pc:docMk/>
            <pc:sldMk cId="4032479760" sldId="271"/>
            <ac:spMk id="85" creationId="{38A7D328-48F8-44E1-DB16-28A4F591ED42}"/>
          </ac:spMkLst>
        </pc:spChg>
        <pc:spChg chg="mod">
          <ac:chgData name="Ricardo Alberto Tovar Vanegas" userId="d336a1181cf69d6d" providerId="LiveId" clId="{29AF9FEE-ADA9-490A-9476-24CA6D14AFEF}" dt="2022-09-13T20:07:48.997" v="989"/>
          <ac:spMkLst>
            <pc:docMk/>
            <pc:sldMk cId="4032479760" sldId="271"/>
            <ac:spMk id="86" creationId="{DEBC45B3-2BA3-D086-FFC1-5E6AA34DE034}"/>
          </ac:spMkLst>
        </pc:spChg>
        <pc:spChg chg="mod">
          <ac:chgData name="Ricardo Alberto Tovar Vanegas" userId="d336a1181cf69d6d" providerId="LiveId" clId="{29AF9FEE-ADA9-490A-9476-24CA6D14AFEF}" dt="2022-09-13T20:07:48.997" v="989"/>
          <ac:spMkLst>
            <pc:docMk/>
            <pc:sldMk cId="4032479760" sldId="271"/>
            <ac:spMk id="87" creationId="{CE08F89F-BA21-5E00-5F29-761535CBA4AC}"/>
          </ac:spMkLst>
        </pc:spChg>
        <pc:spChg chg="mod">
          <ac:chgData name="Ricardo Alberto Tovar Vanegas" userId="d336a1181cf69d6d" providerId="LiveId" clId="{29AF9FEE-ADA9-490A-9476-24CA6D14AFEF}" dt="2022-09-13T20:07:48.997" v="989"/>
          <ac:spMkLst>
            <pc:docMk/>
            <pc:sldMk cId="4032479760" sldId="271"/>
            <ac:spMk id="88" creationId="{AD0DA48D-F4DB-A67F-2EBD-08B84152B32E}"/>
          </ac:spMkLst>
        </pc:spChg>
        <pc:spChg chg="mod">
          <ac:chgData name="Ricardo Alberto Tovar Vanegas" userId="d336a1181cf69d6d" providerId="LiveId" clId="{29AF9FEE-ADA9-490A-9476-24CA6D14AFEF}" dt="2022-09-13T20:07:48.997" v="989"/>
          <ac:spMkLst>
            <pc:docMk/>
            <pc:sldMk cId="4032479760" sldId="271"/>
            <ac:spMk id="89" creationId="{EFC5391C-EE3A-4CA0-8382-831009774C87}"/>
          </ac:spMkLst>
        </pc:spChg>
        <pc:spChg chg="mod">
          <ac:chgData name="Ricardo Alberto Tovar Vanegas" userId="d336a1181cf69d6d" providerId="LiveId" clId="{29AF9FEE-ADA9-490A-9476-24CA6D14AFEF}" dt="2022-09-13T20:07:48.997" v="989"/>
          <ac:spMkLst>
            <pc:docMk/>
            <pc:sldMk cId="4032479760" sldId="271"/>
            <ac:spMk id="90" creationId="{6D9907F8-326D-1EBD-89DF-4F078386CA9F}"/>
          </ac:spMkLst>
        </pc:spChg>
        <pc:spChg chg="mod">
          <ac:chgData name="Ricardo Alberto Tovar Vanegas" userId="d336a1181cf69d6d" providerId="LiveId" clId="{29AF9FEE-ADA9-490A-9476-24CA6D14AFEF}" dt="2022-09-13T20:07:48.997" v="989"/>
          <ac:spMkLst>
            <pc:docMk/>
            <pc:sldMk cId="4032479760" sldId="271"/>
            <ac:spMk id="91" creationId="{6836BB6B-7A4D-FC7E-D03A-69B5647A6FB5}"/>
          </ac:spMkLst>
        </pc:spChg>
        <pc:spChg chg="mod">
          <ac:chgData name="Ricardo Alberto Tovar Vanegas" userId="d336a1181cf69d6d" providerId="LiveId" clId="{29AF9FEE-ADA9-490A-9476-24CA6D14AFEF}" dt="2022-09-13T20:07:48.997" v="989"/>
          <ac:spMkLst>
            <pc:docMk/>
            <pc:sldMk cId="4032479760" sldId="271"/>
            <ac:spMk id="92" creationId="{D058EA6A-0019-2256-C4BB-161427B88EB8}"/>
          </ac:spMkLst>
        </pc:spChg>
        <pc:spChg chg="mod">
          <ac:chgData name="Ricardo Alberto Tovar Vanegas" userId="d336a1181cf69d6d" providerId="LiveId" clId="{29AF9FEE-ADA9-490A-9476-24CA6D14AFEF}" dt="2022-09-13T20:07:48.997" v="989"/>
          <ac:spMkLst>
            <pc:docMk/>
            <pc:sldMk cId="4032479760" sldId="271"/>
            <ac:spMk id="93" creationId="{E3BA2615-29CF-4E7C-0E0E-7DB7997ACAB8}"/>
          </ac:spMkLst>
        </pc:spChg>
        <pc:spChg chg="mod">
          <ac:chgData name="Ricardo Alberto Tovar Vanegas" userId="d336a1181cf69d6d" providerId="LiveId" clId="{29AF9FEE-ADA9-490A-9476-24CA6D14AFEF}" dt="2022-09-13T20:07:48.997" v="989"/>
          <ac:spMkLst>
            <pc:docMk/>
            <pc:sldMk cId="4032479760" sldId="271"/>
            <ac:spMk id="94" creationId="{1EC1DCA4-54EC-37C0-AE87-ADA7626617B3}"/>
          </ac:spMkLst>
        </pc:spChg>
        <pc:spChg chg="mod">
          <ac:chgData name="Ricardo Alberto Tovar Vanegas" userId="d336a1181cf69d6d" providerId="LiveId" clId="{29AF9FEE-ADA9-490A-9476-24CA6D14AFEF}" dt="2022-09-13T20:07:48.997" v="989"/>
          <ac:spMkLst>
            <pc:docMk/>
            <pc:sldMk cId="4032479760" sldId="271"/>
            <ac:spMk id="95" creationId="{05434226-2D24-200C-C162-19F1F31C857E}"/>
          </ac:spMkLst>
        </pc:spChg>
        <pc:spChg chg="mod">
          <ac:chgData name="Ricardo Alberto Tovar Vanegas" userId="d336a1181cf69d6d" providerId="LiveId" clId="{29AF9FEE-ADA9-490A-9476-24CA6D14AFEF}" dt="2022-09-13T20:07:48.997" v="989"/>
          <ac:spMkLst>
            <pc:docMk/>
            <pc:sldMk cId="4032479760" sldId="271"/>
            <ac:spMk id="97" creationId="{DBEB5CF3-5B07-1F66-76FC-EFC24B9AC489}"/>
          </ac:spMkLst>
        </pc:spChg>
        <pc:spChg chg="mod">
          <ac:chgData name="Ricardo Alberto Tovar Vanegas" userId="d336a1181cf69d6d" providerId="LiveId" clId="{29AF9FEE-ADA9-490A-9476-24CA6D14AFEF}" dt="2022-09-13T20:07:48.997" v="989"/>
          <ac:spMkLst>
            <pc:docMk/>
            <pc:sldMk cId="4032479760" sldId="271"/>
            <ac:spMk id="98" creationId="{4DBFDB9B-2510-66CB-56E3-8C4E7FAAC514}"/>
          </ac:spMkLst>
        </pc:spChg>
        <pc:spChg chg="mod">
          <ac:chgData name="Ricardo Alberto Tovar Vanegas" userId="d336a1181cf69d6d" providerId="LiveId" clId="{29AF9FEE-ADA9-490A-9476-24CA6D14AFEF}" dt="2022-09-13T20:07:48.997" v="989"/>
          <ac:spMkLst>
            <pc:docMk/>
            <pc:sldMk cId="4032479760" sldId="271"/>
            <ac:spMk id="99" creationId="{14F97A12-37CC-737C-19C8-9D7BC994771F}"/>
          </ac:spMkLst>
        </pc:spChg>
        <pc:spChg chg="mod">
          <ac:chgData name="Ricardo Alberto Tovar Vanegas" userId="d336a1181cf69d6d" providerId="LiveId" clId="{29AF9FEE-ADA9-490A-9476-24CA6D14AFEF}" dt="2022-09-13T20:07:48.997" v="989"/>
          <ac:spMkLst>
            <pc:docMk/>
            <pc:sldMk cId="4032479760" sldId="271"/>
            <ac:spMk id="100" creationId="{F350D6C2-7108-006A-F4C9-B0362F7DA5A9}"/>
          </ac:spMkLst>
        </pc:spChg>
        <pc:spChg chg="mod">
          <ac:chgData name="Ricardo Alberto Tovar Vanegas" userId="d336a1181cf69d6d" providerId="LiveId" clId="{29AF9FEE-ADA9-490A-9476-24CA6D14AFEF}" dt="2022-09-13T20:07:48.997" v="989"/>
          <ac:spMkLst>
            <pc:docMk/>
            <pc:sldMk cId="4032479760" sldId="271"/>
            <ac:spMk id="102" creationId="{A85DB33B-7C00-E242-B23B-822FB4762EC4}"/>
          </ac:spMkLst>
        </pc:spChg>
        <pc:spChg chg="mod">
          <ac:chgData name="Ricardo Alberto Tovar Vanegas" userId="d336a1181cf69d6d" providerId="LiveId" clId="{29AF9FEE-ADA9-490A-9476-24CA6D14AFEF}" dt="2022-09-13T20:07:48.997" v="989"/>
          <ac:spMkLst>
            <pc:docMk/>
            <pc:sldMk cId="4032479760" sldId="271"/>
            <ac:spMk id="103" creationId="{823EF931-0515-41FA-BEA1-5F6BE77D9598}"/>
          </ac:spMkLst>
        </pc:spChg>
        <pc:spChg chg="mod">
          <ac:chgData name="Ricardo Alberto Tovar Vanegas" userId="d336a1181cf69d6d" providerId="LiveId" clId="{29AF9FEE-ADA9-490A-9476-24CA6D14AFEF}" dt="2022-09-13T20:07:48.997" v="989"/>
          <ac:spMkLst>
            <pc:docMk/>
            <pc:sldMk cId="4032479760" sldId="271"/>
            <ac:spMk id="104" creationId="{3D6B9232-2B95-1518-50AC-93B2E4CC2E16}"/>
          </ac:spMkLst>
        </pc:spChg>
        <pc:spChg chg="mod">
          <ac:chgData name="Ricardo Alberto Tovar Vanegas" userId="d336a1181cf69d6d" providerId="LiveId" clId="{29AF9FEE-ADA9-490A-9476-24CA6D14AFEF}" dt="2022-09-13T20:07:48.997" v="989"/>
          <ac:spMkLst>
            <pc:docMk/>
            <pc:sldMk cId="4032479760" sldId="271"/>
            <ac:spMk id="105" creationId="{C7A77993-3A05-15DA-11FE-248A63726E86}"/>
          </ac:spMkLst>
        </pc:spChg>
        <pc:spChg chg="mod">
          <ac:chgData name="Ricardo Alberto Tovar Vanegas" userId="d336a1181cf69d6d" providerId="LiveId" clId="{29AF9FEE-ADA9-490A-9476-24CA6D14AFEF}" dt="2022-09-13T20:07:48.997" v="989"/>
          <ac:spMkLst>
            <pc:docMk/>
            <pc:sldMk cId="4032479760" sldId="271"/>
            <ac:spMk id="106" creationId="{45802A49-862A-26BE-FFFE-F221297CA69D}"/>
          </ac:spMkLst>
        </pc:spChg>
        <pc:spChg chg="mod">
          <ac:chgData name="Ricardo Alberto Tovar Vanegas" userId="d336a1181cf69d6d" providerId="LiveId" clId="{29AF9FEE-ADA9-490A-9476-24CA6D14AFEF}" dt="2022-09-13T20:07:48.997" v="989"/>
          <ac:spMkLst>
            <pc:docMk/>
            <pc:sldMk cId="4032479760" sldId="271"/>
            <ac:spMk id="107" creationId="{C91CA811-168D-717D-136A-AE71C667258C}"/>
          </ac:spMkLst>
        </pc:spChg>
        <pc:spChg chg="mod">
          <ac:chgData name="Ricardo Alberto Tovar Vanegas" userId="d336a1181cf69d6d" providerId="LiveId" clId="{29AF9FEE-ADA9-490A-9476-24CA6D14AFEF}" dt="2022-09-13T20:07:48.997" v="989"/>
          <ac:spMkLst>
            <pc:docMk/>
            <pc:sldMk cId="4032479760" sldId="271"/>
            <ac:spMk id="108" creationId="{A8677D6D-446D-05D3-0A75-7FA61F7D47EC}"/>
          </ac:spMkLst>
        </pc:spChg>
        <pc:spChg chg="mod">
          <ac:chgData name="Ricardo Alberto Tovar Vanegas" userId="d336a1181cf69d6d" providerId="LiveId" clId="{29AF9FEE-ADA9-490A-9476-24CA6D14AFEF}" dt="2022-09-13T20:07:48.997" v="989"/>
          <ac:spMkLst>
            <pc:docMk/>
            <pc:sldMk cId="4032479760" sldId="271"/>
            <ac:spMk id="109" creationId="{8B66F0E3-4EFC-E225-27D6-3E351688EDB9}"/>
          </ac:spMkLst>
        </pc:spChg>
        <pc:spChg chg="mod">
          <ac:chgData name="Ricardo Alberto Tovar Vanegas" userId="d336a1181cf69d6d" providerId="LiveId" clId="{29AF9FEE-ADA9-490A-9476-24CA6D14AFEF}" dt="2022-09-13T20:07:48.997" v="989"/>
          <ac:spMkLst>
            <pc:docMk/>
            <pc:sldMk cId="4032479760" sldId="271"/>
            <ac:spMk id="110" creationId="{CDA29D22-788D-59D5-2A5D-2AFE6605A9F7}"/>
          </ac:spMkLst>
        </pc:spChg>
        <pc:spChg chg="mod">
          <ac:chgData name="Ricardo Alberto Tovar Vanegas" userId="d336a1181cf69d6d" providerId="LiveId" clId="{29AF9FEE-ADA9-490A-9476-24CA6D14AFEF}" dt="2022-09-13T20:07:48.997" v="989"/>
          <ac:spMkLst>
            <pc:docMk/>
            <pc:sldMk cId="4032479760" sldId="271"/>
            <ac:spMk id="111" creationId="{64F31445-D746-C2A8-7EE1-ACA6292B409F}"/>
          </ac:spMkLst>
        </pc:spChg>
        <pc:spChg chg="mod">
          <ac:chgData name="Ricardo Alberto Tovar Vanegas" userId="d336a1181cf69d6d" providerId="LiveId" clId="{29AF9FEE-ADA9-490A-9476-24CA6D14AFEF}" dt="2022-09-13T20:07:48.997" v="989"/>
          <ac:spMkLst>
            <pc:docMk/>
            <pc:sldMk cId="4032479760" sldId="271"/>
            <ac:spMk id="112" creationId="{4A2E5289-4DE4-1C2A-D536-FBEAD24A6B5C}"/>
          </ac:spMkLst>
        </pc:spChg>
        <pc:spChg chg="mod">
          <ac:chgData name="Ricardo Alberto Tovar Vanegas" userId="d336a1181cf69d6d" providerId="LiveId" clId="{29AF9FEE-ADA9-490A-9476-24CA6D14AFEF}" dt="2022-09-13T20:07:48.997" v="989"/>
          <ac:spMkLst>
            <pc:docMk/>
            <pc:sldMk cId="4032479760" sldId="271"/>
            <ac:spMk id="113" creationId="{60682757-4427-4E6E-65D9-F213143C455E}"/>
          </ac:spMkLst>
        </pc:spChg>
        <pc:spChg chg="mod">
          <ac:chgData name="Ricardo Alberto Tovar Vanegas" userId="d336a1181cf69d6d" providerId="LiveId" clId="{29AF9FEE-ADA9-490A-9476-24CA6D14AFEF}" dt="2022-09-13T20:07:48.997" v="989"/>
          <ac:spMkLst>
            <pc:docMk/>
            <pc:sldMk cId="4032479760" sldId="271"/>
            <ac:spMk id="116" creationId="{5F4D0C9F-3426-2890-3ACD-542120A7D798}"/>
          </ac:spMkLst>
        </pc:spChg>
        <pc:spChg chg="mod">
          <ac:chgData name="Ricardo Alberto Tovar Vanegas" userId="d336a1181cf69d6d" providerId="LiveId" clId="{29AF9FEE-ADA9-490A-9476-24CA6D14AFEF}" dt="2022-09-13T20:07:48.997" v="989"/>
          <ac:spMkLst>
            <pc:docMk/>
            <pc:sldMk cId="4032479760" sldId="271"/>
            <ac:spMk id="117" creationId="{07C73DB2-1DD4-5C1A-7685-CE6C0C01FC57}"/>
          </ac:spMkLst>
        </pc:spChg>
        <pc:spChg chg="mod">
          <ac:chgData name="Ricardo Alberto Tovar Vanegas" userId="d336a1181cf69d6d" providerId="LiveId" clId="{29AF9FEE-ADA9-490A-9476-24CA6D14AFEF}" dt="2022-09-13T20:07:48.997" v="989"/>
          <ac:spMkLst>
            <pc:docMk/>
            <pc:sldMk cId="4032479760" sldId="271"/>
            <ac:spMk id="118" creationId="{34F0DB1B-EEBA-B849-5C99-92C5727D7D0A}"/>
          </ac:spMkLst>
        </pc:spChg>
        <pc:spChg chg="mod">
          <ac:chgData name="Ricardo Alberto Tovar Vanegas" userId="d336a1181cf69d6d" providerId="LiveId" clId="{29AF9FEE-ADA9-490A-9476-24CA6D14AFEF}" dt="2022-09-13T20:07:48.997" v="989"/>
          <ac:spMkLst>
            <pc:docMk/>
            <pc:sldMk cId="4032479760" sldId="271"/>
            <ac:spMk id="119" creationId="{5A0B5241-B118-219D-95A4-46DA82DE2241}"/>
          </ac:spMkLst>
        </pc:spChg>
        <pc:spChg chg="mod">
          <ac:chgData name="Ricardo Alberto Tovar Vanegas" userId="d336a1181cf69d6d" providerId="LiveId" clId="{29AF9FEE-ADA9-490A-9476-24CA6D14AFEF}" dt="2022-09-13T20:07:48.997" v="989"/>
          <ac:spMkLst>
            <pc:docMk/>
            <pc:sldMk cId="4032479760" sldId="271"/>
            <ac:spMk id="120" creationId="{427B3DF9-9D2F-8A0A-D4FC-E033BB28EAB4}"/>
          </ac:spMkLst>
        </pc:spChg>
        <pc:spChg chg="mod">
          <ac:chgData name="Ricardo Alberto Tovar Vanegas" userId="d336a1181cf69d6d" providerId="LiveId" clId="{29AF9FEE-ADA9-490A-9476-24CA6D14AFEF}" dt="2022-09-13T20:07:48.997" v="989"/>
          <ac:spMkLst>
            <pc:docMk/>
            <pc:sldMk cId="4032479760" sldId="271"/>
            <ac:spMk id="121" creationId="{B3669B2A-F61F-C18B-F722-389A11B10918}"/>
          </ac:spMkLst>
        </pc:spChg>
        <pc:spChg chg="mod">
          <ac:chgData name="Ricardo Alberto Tovar Vanegas" userId="d336a1181cf69d6d" providerId="LiveId" clId="{29AF9FEE-ADA9-490A-9476-24CA6D14AFEF}" dt="2022-09-13T20:07:48.997" v="989"/>
          <ac:spMkLst>
            <pc:docMk/>
            <pc:sldMk cId="4032479760" sldId="271"/>
            <ac:spMk id="122" creationId="{0F6385F2-9021-D5CA-4EDA-14D6BA6BF055}"/>
          </ac:spMkLst>
        </pc:spChg>
        <pc:spChg chg="mod">
          <ac:chgData name="Ricardo Alberto Tovar Vanegas" userId="d336a1181cf69d6d" providerId="LiveId" clId="{29AF9FEE-ADA9-490A-9476-24CA6D14AFEF}" dt="2022-09-13T20:07:48.997" v="989"/>
          <ac:spMkLst>
            <pc:docMk/>
            <pc:sldMk cId="4032479760" sldId="271"/>
            <ac:spMk id="123" creationId="{A55BB152-CF1B-B780-D95B-995DE5D46D27}"/>
          </ac:spMkLst>
        </pc:spChg>
        <pc:spChg chg="mod">
          <ac:chgData name="Ricardo Alberto Tovar Vanegas" userId="d336a1181cf69d6d" providerId="LiveId" clId="{29AF9FEE-ADA9-490A-9476-24CA6D14AFEF}" dt="2022-09-13T20:07:48.997" v="989"/>
          <ac:spMkLst>
            <pc:docMk/>
            <pc:sldMk cId="4032479760" sldId="271"/>
            <ac:spMk id="124" creationId="{B73068B7-9BD9-E468-1552-7CF924E240F7}"/>
          </ac:spMkLst>
        </pc:spChg>
        <pc:spChg chg="mod">
          <ac:chgData name="Ricardo Alberto Tovar Vanegas" userId="d336a1181cf69d6d" providerId="LiveId" clId="{29AF9FEE-ADA9-490A-9476-24CA6D14AFEF}" dt="2022-09-13T20:07:48.997" v="989"/>
          <ac:spMkLst>
            <pc:docMk/>
            <pc:sldMk cId="4032479760" sldId="271"/>
            <ac:spMk id="125" creationId="{53591201-D97A-2205-400C-3D2BEE9589F8}"/>
          </ac:spMkLst>
        </pc:spChg>
        <pc:spChg chg="mod">
          <ac:chgData name="Ricardo Alberto Tovar Vanegas" userId="d336a1181cf69d6d" providerId="LiveId" clId="{29AF9FEE-ADA9-490A-9476-24CA6D14AFEF}" dt="2022-09-13T20:07:48.997" v="989"/>
          <ac:spMkLst>
            <pc:docMk/>
            <pc:sldMk cId="4032479760" sldId="271"/>
            <ac:spMk id="126" creationId="{302E706F-A060-A906-928D-826AE77DD99B}"/>
          </ac:spMkLst>
        </pc:spChg>
        <pc:spChg chg="mod">
          <ac:chgData name="Ricardo Alberto Tovar Vanegas" userId="d336a1181cf69d6d" providerId="LiveId" clId="{29AF9FEE-ADA9-490A-9476-24CA6D14AFEF}" dt="2022-09-13T20:07:48.997" v="989"/>
          <ac:spMkLst>
            <pc:docMk/>
            <pc:sldMk cId="4032479760" sldId="271"/>
            <ac:spMk id="127" creationId="{8BE5623C-B3EB-A09A-272B-1CDEF8F3201E}"/>
          </ac:spMkLst>
        </pc:spChg>
        <pc:spChg chg="mod">
          <ac:chgData name="Ricardo Alberto Tovar Vanegas" userId="d336a1181cf69d6d" providerId="LiveId" clId="{29AF9FEE-ADA9-490A-9476-24CA6D14AFEF}" dt="2022-09-13T20:07:48.997" v="989"/>
          <ac:spMkLst>
            <pc:docMk/>
            <pc:sldMk cId="4032479760" sldId="271"/>
            <ac:spMk id="128" creationId="{41C7B7AF-94C0-89E2-1AB6-3747E474A1C8}"/>
          </ac:spMkLst>
        </pc:spChg>
        <pc:spChg chg="mod">
          <ac:chgData name="Ricardo Alberto Tovar Vanegas" userId="d336a1181cf69d6d" providerId="LiveId" clId="{29AF9FEE-ADA9-490A-9476-24CA6D14AFEF}" dt="2022-09-13T20:07:48.997" v="989"/>
          <ac:spMkLst>
            <pc:docMk/>
            <pc:sldMk cId="4032479760" sldId="271"/>
            <ac:spMk id="129" creationId="{713C7E93-3781-C940-1630-23DCA8291A71}"/>
          </ac:spMkLst>
        </pc:spChg>
        <pc:spChg chg="mod">
          <ac:chgData name="Ricardo Alberto Tovar Vanegas" userId="d336a1181cf69d6d" providerId="LiveId" clId="{29AF9FEE-ADA9-490A-9476-24CA6D14AFEF}" dt="2022-09-13T20:07:48.997" v="989"/>
          <ac:spMkLst>
            <pc:docMk/>
            <pc:sldMk cId="4032479760" sldId="271"/>
            <ac:spMk id="130" creationId="{79CBD324-0B0A-CBB4-8B56-6CA06ED48AD7}"/>
          </ac:spMkLst>
        </pc:spChg>
        <pc:spChg chg="mod">
          <ac:chgData name="Ricardo Alberto Tovar Vanegas" userId="d336a1181cf69d6d" providerId="LiveId" clId="{29AF9FEE-ADA9-490A-9476-24CA6D14AFEF}" dt="2022-09-13T20:07:48.997" v="989"/>
          <ac:spMkLst>
            <pc:docMk/>
            <pc:sldMk cId="4032479760" sldId="271"/>
            <ac:spMk id="131" creationId="{C44CE338-0854-8EB5-2DA6-1480085B3617}"/>
          </ac:spMkLst>
        </pc:spChg>
        <pc:spChg chg="mod">
          <ac:chgData name="Ricardo Alberto Tovar Vanegas" userId="d336a1181cf69d6d" providerId="LiveId" clId="{29AF9FEE-ADA9-490A-9476-24CA6D14AFEF}" dt="2022-09-13T20:07:48.997" v="989"/>
          <ac:spMkLst>
            <pc:docMk/>
            <pc:sldMk cId="4032479760" sldId="271"/>
            <ac:spMk id="132" creationId="{01F421EA-4FD6-8B12-E06D-AFCCA23170B5}"/>
          </ac:spMkLst>
        </pc:spChg>
        <pc:spChg chg="mod">
          <ac:chgData name="Ricardo Alberto Tovar Vanegas" userId="d336a1181cf69d6d" providerId="LiveId" clId="{29AF9FEE-ADA9-490A-9476-24CA6D14AFEF}" dt="2022-09-13T20:07:48.997" v="989"/>
          <ac:spMkLst>
            <pc:docMk/>
            <pc:sldMk cId="4032479760" sldId="271"/>
            <ac:spMk id="133" creationId="{9046279F-EF8C-142A-1F4A-F66E0B28CAED}"/>
          </ac:spMkLst>
        </pc:spChg>
        <pc:spChg chg="mod">
          <ac:chgData name="Ricardo Alberto Tovar Vanegas" userId="d336a1181cf69d6d" providerId="LiveId" clId="{29AF9FEE-ADA9-490A-9476-24CA6D14AFEF}" dt="2022-09-13T20:07:48.997" v="989"/>
          <ac:spMkLst>
            <pc:docMk/>
            <pc:sldMk cId="4032479760" sldId="271"/>
            <ac:spMk id="134" creationId="{4719F373-521D-807F-3B5E-C0ECBA335E23}"/>
          </ac:spMkLst>
        </pc:spChg>
        <pc:spChg chg="mod">
          <ac:chgData name="Ricardo Alberto Tovar Vanegas" userId="d336a1181cf69d6d" providerId="LiveId" clId="{29AF9FEE-ADA9-490A-9476-24CA6D14AFEF}" dt="2022-09-13T20:07:48.997" v="989"/>
          <ac:spMkLst>
            <pc:docMk/>
            <pc:sldMk cId="4032479760" sldId="271"/>
            <ac:spMk id="135" creationId="{2318FE28-416D-270B-9061-8762B9482EC1}"/>
          </ac:spMkLst>
        </pc:spChg>
        <pc:spChg chg="mod">
          <ac:chgData name="Ricardo Alberto Tovar Vanegas" userId="d336a1181cf69d6d" providerId="LiveId" clId="{29AF9FEE-ADA9-490A-9476-24CA6D14AFEF}" dt="2022-09-13T20:07:48.997" v="989"/>
          <ac:spMkLst>
            <pc:docMk/>
            <pc:sldMk cId="4032479760" sldId="271"/>
            <ac:spMk id="136" creationId="{2766974E-8199-F6C7-3E0E-5362AFC6A653}"/>
          </ac:spMkLst>
        </pc:spChg>
        <pc:spChg chg="mod">
          <ac:chgData name="Ricardo Alberto Tovar Vanegas" userId="d336a1181cf69d6d" providerId="LiveId" clId="{29AF9FEE-ADA9-490A-9476-24CA6D14AFEF}" dt="2022-09-13T20:07:48.997" v="989"/>
          <ac:spMkLst>
            <pc:docMk/>
            <pc:sldMk cId="4032479760" sldId="271"/>
            <ac:spMk id="137" creationId="{3EB538BD-23E9-E2A4-66C8-19F3A8005AAE}"/>
          </ac:spMkLst>
        </pc:spChg>
        <pc:spChg chg="mod">
          <ac:chgData name="Ricardo Alberto Tovar Vanegas" userId="d336a1181cf69d6d" providerId="LiveId" clId="{29AF9FEE-ADA9-490A-9476-24CA6D14AFEF}" dt="2022-09-13T20:07:48.997" v="989"/>
          <ac:spMkLst>
            <pc:docMk/>
            <pc:sldMk cId="4032479760" sldId="271"/>
            <ac:spMk id="138" creationId="{889915A6-E6F6-B1DC-C767-5B84A1FB9FE6}"/>
          </ac:spMkLst>
        </pc:spChg>
        <pc:spChg chg="mod">
          <ac:chgData name="Ricardo Alberto Tovar Vanegas" userId="d336a1181cf69d6d" providerId="LiveId" clId="{29AF9FEE-ADA9-490A-9476-24CA6D14AFEF}" dt="2022-09-13T20:07:48.997" v="989"/>
          <ac:spMkLst>
            <pc:docMk/>
            <pc:sldMk cId="4032479760" sldId="271"/>
            <ac:spMk id="139" creationId="{7F638751-ACD5-1045-AFD5-63A48FC1C436}"/>
          </ac:spMkLst>
        </pc:spChg>
        <pc:spChg chg="mod">
          <ac:chgData name="Ricardo Alberto Tovar Vanegas" userId="d336a1181cf69d6d" providerId="LiveId" clId="{29AF9FEE-ADA9-490A-9476-24CA6D14AFEF}" dt="2022-09-13T20:07:48.997" v="989"/>
          <ac:spMkLst>
            <pc:docMk/>
            <pc:sldMk cId="4032479760" sldId="271"/>
            <ac:spMk id="140" creationId="{9EEB3E7F-A413-FDB9-7818-0FA3F59D9531}"/>
          </ac:spMkLst>
        </pc:spChg>
        <pc:spChg chg="mod">
          <ac:chgData name="Ricardo Alberto Tovar Vanegas" userId="d336a1181cf69d6d" providerId="LiveId" clId="{29AF9FEE-ADA9-490A-9476-24CA6D14AFEF}" dt="2022-09-13T20:07:48.997" v="989"/>
          <ac:spMkLst>
            <pc:docMk/>
            <pc:sldMk cId="4032479760" sldId="271"/>
            <ac:spMk id="141" creationId="{A1528F7A-C339-45F7-757C-09505817A931}"/>
          </ac:spMkLst>
        </pc:spChg>
        <pc:spChg chg="mod">
          <ac:chgData name="Ricardo Alberto Tovar Vanegas" userId="d336a1181cf69d6d" providerId="LiveId" clId="{29AF9FEE-ADA9-490A-9476-24CA6D14AFEF}" dt="2022-09-13T20:07:48.997" v="989"/>
          <ac:spMkLst>
            <pc:docMk/>
            <pc:sldMk cId="4032479760" sldId="271"/>
            <ac:spMk id="142" creationId="{51E347B9-E2BF-C6C3-F98A-71CB933A3F6D}"/>
          </ac:spMkLst>
        </pc:spChg>
        <pc:spChg chg="mod">
          <ac:chgData name="Ricardo Alberto Tovar Vanegas" userId="d336a1181cf69d6d" providerId="LiveId" clId="{29AF9FEE-ADA9-490A-9476-24CA6D14AFEF}" dt="2022-09-13T20:07:48.997" v="989"/>
          <ac:spMkLst>
            <pc:docMk/>
            <pc:sldMk cId="4032479760" sldId="271"/>
            <ac:spMk id="143" creationId="{591E431C-3BC9-2666-C7A0-E95A4FF6FE76}"/>
          </ac:spMkLst>
        </pc:spChg>
        <pc:spChg chg="mod">
          <ac:chgData name="Ricardo Alberto Tovar Vanegas" userId="d336a1181cf69d6d" providerId="LiveId" clId="{29AF9FEE-ADA9-490A-9476-24CA6D14AFEF}" dt="2022-09-13T20:07:48.997" v="989"/>
          <ac:spMkLst>
            <pc:docMk/>
            <pc:sldMk cId="4032479760" sldId="271"/>
            <ac:spMk id="144" creationId="{31262580-A9C6-4A14-B1B1-B7EEF26DA583}"/>
          </ac:spMkLst>
        </pc:spChg>
        <pc:spChg chg="mod">
          <ac:chgData name="Ricardo Alberto Tovar Vanegas" userId="d336a1181cf69d6d" providerId="LiveId" clId="{29AF9FEE-ADA9-490A-9476-24CA6D14AFEF}" dt="2022-09-13T20:07:48.997" v="989"/>
          <ac:spMkLst>
            <pc:docMk/>
            <pc:sldMk cId="4032479760" sldId="271"/>
            <ac:spMk id="145" creationId="{7202A00B-9F35-FB40-7625-5032E42FF1C1}"/>
          </ac:spMkLst>
        </pc:spChg>
        <pc:spChg chg="mod">
          <ac:chgData name="Ricardo Alberto Tovar Vanegas" userId="d336a1181cf69d6d" providerId="LiveId" clId="{29AF9FEE-ADA9-490A-9476-24CA6D14AFEF}" dt="2022-09-13T20:07:48.997" v="989"/>
          <ac:spMkLst>
            <pc:docMk/>
            <pc:sldMk cId="4032479760" sldId="271"/>
            <ac:spMk id="146" creationId="{48AA2AE9-D04F-4EB6-8446-048F9C541D5F}"/>
          </ac:spMkLst>
        </pc:spChg>
        <pc:spChg chg="mod">
          <ac:chgData name="Ricardo Alberto Tovar Vanegas" userId="d336a1181cf69d6d" providerId="LiveId" clId="{29AF9FEE-ADA9-490A-9476-24CA6D14AFEF}" dt="2022-09-13T20:07:48.997" v="989"/>
          <ac:spMkLst>
            <pc:docMk/>
            <pc:sldMk cId="4032479760" sldId="271"/>
            <ac:spMk id="147" creationId="{85529418-10D2-DE10-9374-E3CEF68257DE}"/>
          </ac:spMkLst>
        </pc:spChg>
        <pc:spChg chg="mod">
          <ac:chgData name="Ricardo Alberto Tovar Vanegas" userId="d336a1181cf69d6d" providerId="LiveId" clId="{29AF9FEE-ADA9-490A-9476-24CA6D14AFEF}" dt="2022-09-13T20:07:48.997" v="989"/>
          <ac:spMkLst>
            <pc:docMk/>
            <pc:sldMk cId="4032479760" sldId="271"/>
            <ac:spMk id="148" creationId="{7EB63D6B-8E7C-6599-0D52-580202919A8F}"/>
          </ac:spMkLst>
        </pc:spChg>
        <pc:spChg chg="mod">
          <ac:chgData name="Ricardo Alberto Tovar Vanegas" userId="d336a1181cf69d6d" providerId="LiveId" clId="{29AF9FEE-ADA9-490A-9476-24CA6D14AFEF}" dt="2022-09-13T20:07:48.997" v="989"/>
          <ac:spMkLst>
            <pc:docMk/>
            <pc:sldMk cId="4032479760" sldId="271"/>
            <ac:spMk id="149" creationId="{B74DF216-9865-A107-1ECE-BA26C28602A0}"/>
          </ac:spMkLst>
        </pc:spChg>
        <pc:spChg chg="mod">
          <ac:chgData name="Ricardo Alberto Tovar Vanegas" userId="d336a1181cf69d6d" providerId="LiveId" clId="{29AF9FEE-ADA9-490A-9476-24CA6D14AFEF}" dt="2022-09-13T20:07:48.997" v="989"/>
          <ac:spMkLst>
            <pc:docMk/>
            <pc:sldMk cId="4032479760" sldId="271"/>
            <ac:spMk id="150" creationId="{348E0FC6-8BAA-91AB-66EA-531C25149646}"/>
          </ac:spMkLst>
        </pc:spChg>
        <pc:grpChg chg="add mod">
          <ac:chgData name="Ricardo Alberto Tovar Vanegas" userId="d336a1181cf69d6d" providerId="LiveId" clId="{29AF9FEE-ADA9-490A-9476-24CA6D14AFEF}" dt="2022-09-13T20:08:58.810" v="1017"/>
          <ac:grpSpMkLst>
            <pc:docMk/>
            <pc:sldMk cId="4032479760" sldId="271"/>
            <ac:grpSpMk id="7" creationId="{DE092D84-E0A1-64BC-D990-73854525010F}"/>
          </ac:grpSpMkLst>
        </pc:grpChg>
        <pc:grpChg chg="mod">
          <ac:chgData name="Ricardo Alberto Tovar Vanegas" userId="d336a1181cf69d6d" providerId="LiveId" clId="{29AF9FEE-ADA9-490A-9476-24CA6D14AFEF}" dt="2022-09-13T20:07:48.997" v="989"/>
          <ac:grpSpMkLst>
            <pc:docMk/>
            <pc:sldMk cId="4032479760" sldId="271"/>
            <ac:grpSpMk id="19" creationId="{D2C727CC-32A9-2565-0CD9-134EF8EC5CBC}"/>
          </ac:grpSpMkLst>
        </pc:grpChg>
        <pc:grpChg chg="mod">
          <ac:chgData name="Ricardo Alberto Tovar Vanegas" userId="d336a1181cf69d6d" providerId="LiveId" clId="{29AF9FEE-ADA9-490A-9476-24CA6D14AFEF}" dt="2022-09-13T20:07:48.997" v="989"/>
          <ac:grpSpMkLst>
            <pc:docMk/>
            <pc:sldMk cId="4032479760" sldId="271"/>
            <ac:grpSpMk id="21" creationId="{43D60A6F-F3D5-A300-D309-95274062CD6A}"/>
          </ac:grpSpMkLst>
        </pc:grpChg>
        <pc:grpChg chg="mod">
          <ac:chgData name="Ricardo Alberto Tovar Vanegas" userId="d336a1181cf69d6d" providerId="LiveId" clId="{29AF9FEE-ADA9-490A-9476-24CA6D14AFEF}" dt="2022-09-13T20:07:48.997" v="989"/>
          <ac:grpSpMkLst>
            <pc:docMk/>
            <pc:sldMk cId="4032479760" sldId="271"/>
            <ac:grpSpMk id="23" creationId="{E8353B05-E6B8-1AAB-D780-35A15684FFE7}"/>
          </ac:grpSpMkLst>
        </pc:grpChg>
        <pc:grpChg chg="mod">
          <ac:chgData name="Ricardo Alberto Tovar Vanegas" userId="d336a1181cf69d6d" providerId="LiveId" clId="{29AF9FEE-ADA9-490A-9476-24CA6D14AFEF}" dt="2022-09-13T20:07:48.997" v="989"/>
          <ac:grpSpMkLst>
            <pc:docMk/>
            <pc:sldMk cId="4032479760" sldId="271"/>
            <ac:grpSpMk id="25" creationId="{0479162E-775D-2716-4187-08CF445155FE}"/>
          </ac:grpSpMkLst>
        </pc:grpChg>
        <pc:grpChg chg="mod">
          <ac:chgData name="Ricardo Alberto Tovar Vanegas" userId="d336a1181cf69d6d" providerId="LiveId" clId="{29AF9FEE-ADA9-490A-9476-24CA6D14AFEF}" dt="2022-09-13T20:07:48.997" v="989"/>
          <ac:grpSpMkLst>
            <pc:docMk/>
            <pc:sldMk cId="4032479760" sldId="271"/>
            <ac:grpSpMk id="27" creationId="{AEEB256B-7B63-257C-A459-BDCAF634B0CD}"/>
          </ac:grpSpMkLst>
        </pc:grpChg>
        <pc:grpChg chg="mod">
          <ac:chgData name="Ricardo Alberto Tovar Vanegas" userId="d336a1181cf69d6d" providerId="LiveId" clId="{29AF9FEE-ADA9-490A-9476-24CA6D14AFEF}" dt="2022-09-13T20:07:48.997" v="989"/>
          <ac:grpSpMkLst>
            <pc:docMk/>
            <pc:sldMk cId="4032479760" sldId="271"/>
            <ac:grpSpMk id="29" creationId="{79B990E2-D6FD-40C8-C975-6B94AB861C34}"/>
          </ac:grpSpMkLst>
        </pc:grpChg>
        <pc:grpChg chg="mod">
          <ac:chgData name="Ricardo Alberto Tovar Vanegas" userId="d336a1181cf69d6d" providerId="LiveId" clId="{29AF9FEE-ADA9-490A-9476-24CA6D14AFEF}" dt="2022-09-13T20:07:48.997" v="989"/>
          <ac:grpSpMkLst>
            <pc:docMk/>
            <pc:sldMk cId="4032479760" sldId="271"/>
            <ac:grpSpMk id="31" creationId="{4F0B623C-EAC6-D57F-A3CA-FBB9AC14B8CF}"/>
          </ac:grpSpMkLst>
        </pc:grpChg>
        <pc:grpChg chg="mod">
          <ac:chgData name="Ricardo Alberto Tovar Vanegas" userId="d336a1181cf69d6d" providerId="LiveId" clId="{29AF9FEE-ADA9-490A-9476-24CA6D14AFEF}" dt="2022-09-13T20:07:48.997" v="989"/>
          <ac:grpSpMkLst>
            <pc:docMk/>
            <pc:sldMk cId="4032479760" sldId="271"/>
            <ac:grpSpMk id="33" creationId="{E5ADD9F0-158E-CF53-252B-DBA668F7BEFF}"/>
          </ac:grpSpMkLst>
        </pc:grpChg>
        <pc:grpChg chg="mod">
          <ac:chgData name="Ricardo Alberto Tovar Vanegas" userId="d336a1181cf69d6d" providerId="LiveId" clId="{29AF9FEE-ADA9-490A-9476-24CA6D14AFEF}" dt="2022-09-13T20:07:48.997" v="989"/>
          <ac:grpSpMkLst>
            <pc:docMk/>
            <pc:sldMk cId="4032479760" sldId="271"/>
            <ac:grpSpMk id="35" creationId="{CBC89C8F-D035-FA84-C856-D571E0A26F1A}"/>
          </ac:grpSpMkLst>
        </pc:grpChg>
        <pc:grpChg chg="mod">
          <ac:chgData name="Ricardo Alberto Tovar Vanegas" userId="d336a1181cf69d6d" providerId="LiveId" clId="{29AF9FEE-ADA9-490A-9476-24CA6D14AFEF}" dt="2022-09-13T20:07:48.997" v="989"/>
          <ac:grpSpMkLst>
            <pc:docMk/>
            <pc:sldMk cId="4032479760" sldId="271"/>
            <ac:grpSpMk id="37" creationId="{48F104B2-4677-647A-D532-2BA939D5552C}"/>
          </ac:grpSpMkLst>
        </pc:grpChg>
        <pc:grpChg chg="mod">
          <ac:chgData name="Ricardo Alberto Tovar Vanegas" userId="d336a1181cf69d6d" providerId="LiveId" clId="{29AF9FEE-ADA9-490A-9476-24CA6D14AFEF}" dt="2022-09-13T20:07:48.997" v="989"/>
          <ac:grpSpMkLst>
            <pc:docMk/>
            <pc:sldMk cId="4032479760" sldId="271"/>
            <ac:grpSpMk id="39" creationId="{E73F7A8A-AEEB-8493-75E3-E3FEDBDB7CAC}"/>
          </ac:grpSpMkLst>
        </pc:grpChg>
        <pc:grpChg chg="mod">
          <ac:chgData name="Ricardo Alberto Tovar Vanegas" userId="d336a1181cf69d6d" providerId="LiveId" clId="{29AF9FEE-ADA9-490A-9476-24CA6D14AFEF}" dt="2022-09-13T20:07:48.997" v="989"/>
          <ac:grpSpMkLst>
            <pc:docMk/>
            <pc:sldMk cId="4032479760" sldId="271"/>
            <ac:grpSpMk id="42" creationId="{1331A99F-4DF8-4BD9-3C91-0D6FCE65C1FA}"/>
          </ac:grpSpMkLst>
        </pc:grpChg>
        <pc:grpChg chg="mod">
          <ac:chgData name="Ricardo Alberto Tovar Vanegas" userId="d336a1181cf69d6d" providerId="LiveId" clId="{29AF9FEE-ADA9-490A-9476-24CA6D14AFEF}" dt="2022-09-13T20:07:48.997" v="989"/>
          <ac:grpSpMkLst>
            <pc:docMk/>
            <pc:sldMk cId="4032479760" sldId="271"/>
            <ac:grpSpMk id="44" creationId="{64F9AEB1-2D7F-09A5-25ED-B7E734617E14}"/>
          </ac:grpSpMkLst>
        </pc:grpChg>
        <pc:grpChg chg="mod">
          <ac:chgData name="Ricardo Alberto Tovar Vanegas" userId="d336a1181cf69d6d" providerId="LiveId" clId="{29AF9FEE-ADA9-490A-9476-24CA6D14AFEF}" dt="2022-09-13T20:07:48.997" v="989"/>
          <ac:grpSpMkLst>
            <pc:docMk/>
            <pc:sldMk cId="4032479760" sldId="271"/>
            <ac:grpSpMk id="46" creationId="{1EA06626-5321-3A9D-1CD7-ADDCE1EFF61E}"/>
          </ac:grpSpMkLst>
        </pc:grpChg>
        <pc:grpChg chg="mod">
          <ac:chgData name="Ricardo Alberto Tovar Vanegas" userId="d336a1181cf69d6d" providerId="LiveId" clId="{29AF9FEE-ADA9-490A-9476-24CA6D14AFEF}" dt="2022-09-13T20:07:48.997" v="989"/>
          <ac:grpSpMkLst>
            <pc:docMk/>
            <pc:sldMk cId="4032479760" sldId="271"/>
            <ac:grpSpMk id="48" creationId="{D7506335-D92A-7939-8E22-44E1F077432A}"/>
          </ac:grpSpMkLst>
        </pc:grpChg>
        <pc:grpChg chg="mod">
          <ac:chgData name="Ricardo Alberto Tovar Vanegas" userId="d336a1181cf69d6d" providerId="LiveId" clId="{29AF9FEE-ADA9-490A-9476-24CA6D14AFEF}" dt="2022-09-13T20:07:48.997" v="989"/>
          <ac:grpSpMkLst>
            <pc:docMk/>
            <pc:sldMk cId="4032479760" sldId="271"/>
            <ac:grpSpMk id="50" creationId="{B764CBB0-934D-ED77-7BEE-C87285FBE9AD}"/>
          </ac:grpSpMkLst>
        </pc:grpChg>
        <pc:grpChg chg="mod">
          <ac:chgData name="Ricardo Alberto Tovar Vanegas" userId="d336a1181cf69d6d" providerId="LiveId" clId="{29AF9FEE-ADA9-490A-9476-24CA6D14AFEF}" dt="2022-09-13T20:07:48.997" v="989"/>
          <ac:grpSpMkLst>
            <pc:docMk/>
            <pc:sldMk cId="4032479760" sldId="271"/>
            <ac:grpSpMk id="52" creationId="{E6C44FB3-53FF-051D-C030-FECDDD9013FA}"/>
          </ac:grpSpMkLst>
        </pc:grpChg>
        <pc:grpChg chg="mod">
          <ac:chgData name="Ricardo Alberto Tovar Vanegas" userId="d336a1181cf69d6d" providerId="LiveId" clId="{29AF9FEE-ADA9-490A-9476-24CA6D14AFEF}" dt="2022-09-13T20:07:48.997" v="989"/>
          <ac:grpSpMkLst>
            <pc:docMk/>
            <pc:sldMk cId="4032479760" sldId="271"/>
            <ac:grpSpMk id="58" creationId="{FF70F6FE-5220-6385-C8A4-E10E43A1435A}"/>
          </ac:grpSpMkLst>
        </pc:grpChg>
        <pc:grpChg chg="mod">
          <ac:chgData name="Ricardo Alberto Tovar Vanegas" userId="d336a1181cf69d6d" providerId="LiveId" clId="{29AF9FEE-ADA9-490A-9476-24CA6D14AFEF}" dt="2022-09-13T20:07:48.997" v="989"/>
          <ac:grpSpMkLst>
            <pc:docMk/>
            <pc:sldMk cId="4032479760" sldId="271"/>
            <ac:grpSpMk id="60" creationId="{A8D83E5C-FCA6-336D-78C3-373742ED3C67}"/>
          </ac:grpSpMkLst>
        </pc:grpChg>
        <pc:grpChg chg="mod">
          <ac:chgData name="Ricardo Alberto Tovar Vanegas" userId="d336a1181cf69d6d" providerId="LiveId" clId="{29AF9FEE-ADA9-490A-9476-24CA6D14AFEF}" dt="2022-09-13T20:07:48.997" v="989"/>
          <ac:grpSpMkLst>
            <pc:docMk/>
            <pc:sldMk cId="4032479760" sldId="271"/>
            <ac:grpSpMk id="62" creationId="{D54A3633-2F0C-7784-D6BC-38127BADBC66}"/>
          </ac:grpSpMkLst>
        </pc:grpChg>
        <pc:grpChg chg="mod">
          <ac:chgData name="Ricardo Alberto Tovar Vanegas" userId="d336a1181cf69d6d" providerId="LiveId" clId="{29AF9FEE-ADA9-490A-9476-24CA6D14AFEF}" dt="2022-09-13T20:07:48.997" v="989"/>
          <ac:grpSpMkLst>
            <pc:docMk/>
            <pc:sldMk cId="4032479760" sldId="271"/>
            <ac:grpSpMk id="64" creationId="{5421182E-84D9-35AF-EFBD-A053D604DA89}"/>
          </ac:grpSpMkLst>
        </pc:grpChg>
        <pc:grpChg chg="mod">
          <ac:chgData name="Ricardo Alberto Tovar Vanegas" userId="d336a1181cf69d6d" providerId="LiveId" clId="{29AF9FEE-ADA9-490A-9476-24CA6D14AFEF}" dt="2022-09-13T20:07:48.997" v="989"/>
          <ac:grpSpMkLst>
            <pc:docMk/>
            <pc:sldMk cId="4032479760" sldId="271"/>
            <ac:grpSpMk id="66" creationId="{F0FD7732-AA5A-1179-CB3F-896AB92BFE5E}"/>
          </ac:grpSpMkLst>
        </pc:grpChg>
        <pc:picChg chg="mod">
          <ac:chgData name="Ricardo Alberto Tovar Vanegas" userId="d336a1181cf69d6d" providerId="LiveId" clId="{29AF9FEE-ADA9-490A-9476-24CA6D14AFEF}" dt="2022-09-13T20:08:26.657" v="1002" actId="1035"/>
          <ac:picMkLst>
            <pc:docMk/>
            <pc:sldMk cId="4032479760" sldId="271"/>
            <ac:picMk id="3" creationId="{F5B585F8-22EA-0E43-BA03-0E1740C31744}"/>
          </ac:picMkLst>
        </pc:picChg>
        <pc:picChg chg="del">
          <ac:chgData name="Ricardo Alberto Tovar Vanegas" userId="d336a1181cf69d6d" providerId="LiveId" clId="{29AF9FEE-ADA9-490A-9476-24CA6D14AFEF}" dt="2022-09-13T20:07:18.153" v="942" actId="478"/>
          <ac:picMkLst>
            <pc:docMk/>
            <pc:sldMk cId="4032479760" sldId="271"/>
            <ac:picMk id="10" creationId="{A9553B5D-CB88-6FC4-8CE2-5A4709E62D86}"/>
          </ac:picMkLst>
        </pc:picChg>
        <pc:picChg chg="mod">
          <ac:chgData name="Ricardo Alberto Tovar Vanegas" userId="d336a1181cf69d6d" providerId="LiveId" clId="{29AF9FEE-ADA9-490A-9476-24CA6D14AFEF}" dt="2022-09-13T20:07:48.997" v="989"/>
          <ac:picMkLst>
            <pc:docMk/>
            <pc:sldMk cId="4032479760" sldId="271"/>
            <ac:picMk id="96" creationId="{EB871827-DC5B-0A98-CB33-1C15D8C65AA2}"/>
          </ac:picMkLst>
        </pc:picChg>
        <pc:picChg chg="mod">
          <ac:chgData name="Ricardo Alberto Tovar Vanegas" userId="d336a1181cf69d6d" providerId="LiveId" clId="{29AF9FEE-ADA9-490A-9476-24CA6D14AFEF}" dt="2022-09-13T20:07:48.997" v="989"/>
          <ac:picMkLst>
            <pc:docMk/>
            <pc:sldMk cId="4032479760" sldId="271"/>
            <ac:picMk id="101" creationId="{8DE18F1A-FF42-C229-551F-2DDBE9B838DE}"/>
          </ac:picMkLst>
        </pc:picChg>
        <pc:picChg chg="mod">
          <ac:chgData name="Ricardo Alberto Tovar Vanegas" userId="d336a1181cf69d6d" providerId="LiveId" clId="{29AF9FEE-ADA9-490A-9476-24CA6D14AFEF}" dt="2022-09-13T20:07:48.997" v="989"/>
          <ac:picMkLst>
            <pc:docMk/>
            <pc:sldMk cId="4032479760" sldId="271"/>
            <ac:picMk id="114" creationId="{3C574507-A65D-3631-72C1-A282E3DE7ECC}"/>
          </ac:picMkLst>
        </pc:picChg>
        <pc:picChg chg="mod">
          <ac:chgData name="Ricardo Alberto Tovar Vanegas" userId="d336a1181cf69d6d" providerId="LiveId" clId="{29AF9FEE-ADA9-490A-9476-24CA6D14AFEF}" dt="2022-09-13T20:07:48.997" v="989"/>
          <ac:picMkLst>
            <pc:docMk/>
            <pc:sldMk cId="4032479760" sldId="271"/>
            <ac:picMk id="115" creationId="{CD38E430-7B03-D392-F33A-F33E37713551}"/>
          </ac:picMkLst>
        </pc:picChg>
      </pc:sldChg>
      <pc:sldChg chg="addSp delSp modSp add mod">
        <pc:chgData name="Ricardo Alberto Tovar Vanegas" userId="d336a1181cf69d6d" providerId="LiveId" clId="{29AF9FEE-ADA9-490A-9476-24CA6D14AFEF}" dt="2022-09-13T20:13:15.320" v="1189" actId="207"/>
        <pc:sldMkLst>
          <pc:docMk/>
          <pc:sldMk cId="583714696" sldId="272"/>
        </pc:sldMkLst>
        <pc:spChg chg="mod">
          <ac:chgData name="Ricardo Alberto Tovar Vanegas" userId="d336a1181cf69d6d" providerId="LiveId" clId="{29AF9FEE-ADA9-490A-9476-24CA6D14AFEF}" dt="2022-09-13T20:10:08.505" v="1076" actId="14100"/>
          <ac:spMkLst>
            <pc:docMk/>
            <pc:sldMk cId="583714696" sldId="272"/>
            <ac:spMk id="4" creationId="{5C1EE885-1AA3-CF98-4A57-FBA469C6CF19}"/>
          </ac:spMkLst>
        </pc:spChg>
        <pc:spChg chg="mod">
          <ac:chgData name="Ricardo Alberto Tovar Vanegas" userId="d336a1181cf69d6d" providerId="LiveId" clId="{29AF9FEE-ADA9-490A-9476-24CA6D14AFEF}" dt="2022-09-13T20:10:30.404" v="1077"/>
          <ac:spMkLst>
            <pc:docMk/>
            <pc:sldMk cId="583714696" sldId="272"/>
            <ac:spMk id="10" creationId="{B58DBF42-FDBF-32CC-6514-175DB19BAA04}"/>
          </ac:spMkLst>
        </pc:spChg>
        <pc:spChg chg="add mod">
          <ac:chgData name="Ricardo Alberto Tovar Vanegas" userId="d336a1181cf69d6d" providerId="LiveId" clId="{29AF9FEE-ADA9-490A-9476-24CA6D14AFEF}" dt="2022-09-13T20:10:37.631" v="1127" actId="1037"/>
          <ac:spMkLst>
            <pc:docMk/>
            <pc:sldMk cId="583714696" sldId="272"/>
            <ac:spMk id="151" creationId="{FC74F004-B4A3-9C3E-5FDF-EDAFEC025658}"/>
          </ac:spMkLst>
        </pc:spChg>
        <pc:spChg chg="mod">
          <ac:chgData name="Ricardo Alberto Tovar Vanegas" userId="d336a1181cf69d6d" providerId="LiveId" clId="{29AF9FEE-ADA9-490A-9476-24CA6D14AFEF}" dt="2022-09-13T20:10:30.404" v="1077"/>
          <ac:spMkLst>
            <pc:docMk/>
            <pc:sldMk cId="583714696" sldId="272"/>
            <ac:spMk id="154" creationId="{CFF74E43-67E5-FE67-23CF-E893D0A9C19D}"/>
          </ac:spMkLst>
        </pc:spChg>
        <pc:spChg chg="add mod">
          <ac:chgData name="Ricardo Alberto Tovar Vanegas" userId="d336a1181cf69d6d" providerId="LiveId" clId="{29AF9FEE-ADA9-490A-9476-24CA6D14AFEF}" dt="2022-09-13T20:10:37.631" v="1127" actId="1037"/>
          <ac:spMkLst>
            <pc:docMk/>
            <pc:sldMk cId="583714696" sldId="272"/>
            <ac:spMk id="155" creationId="{B4048924-9553-F7FF-AA68-C8A049ADE238}"/>
          </ac:spMkLst>
        </pc:spChg>
        <pc:spChg chg="mod">
          <ac:chgData name="Ricardo Alberto Tovar Vanegas" userId="d336a1181cf69d6d" providerId="LiveId" clId="{29AF9FEE-ADA9-490A-9476-24CA6D14AFEF}" dt="2022-09-13T20:10:30.404" v="1077"/>
          <ac:spMkLst>
            <pc:docMk/>
            <pc:sldMk cId="583714696" sldId="272"/>
            <ac:spMk id="158" creationId="{350F68DA-936F-7EFF-0761-A28FA84D14A3}"/>
          </ac:spMkLst>
        </pc:spChg>
        <pc:spChg chg="add mod">
          <ac:chgData name="Ricardo Alberto Tovar Vanegas" userId="d336a1181cf69d6d" providerId="LiveId" clId="{29AF9FEE-ADA9-490A-9476-24CA6D14AFEF}" dt="2022-09-13T20:10:37.631" v="1127" actId="1037"/>
          <ac:spMkLst>
            <pc:docMk/>
            <pc:sldMk cId="583714696" sldId="272"/>
            <ac:spMk id="159" creationId="{198E8394-B8B9-3F34-E0BE-4D3C8F2031DD}"/>
          </ac:spMkLst>
        </pc:spChg>
        <pc:spChg chg="mod">
          <ac:chgData name="Ricardo Alberto Tovar Vanegas" userId="d336a1181cf69d6d" providerId="LiveId" clId="{29AF9FEE-ADA9-490A-9476-24CA6D14AFEF}" dt="2022-09-13T20:10:30.404" v="1077"/>
          <ac:spMkLst>
            <pc:docMk/>
            <pc:sldMk cId="583714696" sldId="272"/>
            <ac:spMk id="162" creationId="{DBD73061-C532-7118-451F-B74BB1E8B324}"/>
          </ac:spMkLst>
        </pc:spChg>
        <pc:spChg chg="add mod">
          <ac:chgData name="Ricardo Alberto Tovar Vanegas" userId="d336a1181cf69d6d" providerId="LiveId" clId="{29AF9FEE-ADA9-490A-9476-24CA6D14AFEF}" dt="2022-09-13T20:10:37.631" v="1127" actId="1037"/>
          <ac:spMkLst>
            <pc:docMk/>
            <pc:sldMk cId="583714696" sldId="272"/>
            <ac:spMk id="163" creationId="{D8907131-A5C7-5900-10BA-7B1ADAB172CC}"/>
          </ac:spMkLst>
        </pc:spChg>
        <pc:spChg chg="mod">
          <ac:chgData name="Ricardo Alberto Tovar Vanegas" userId="d336a1181cf69d6d" providerId="LiveId" clId="{29AF9FEE-ADA9-490A-9476-24CA6D14AFEF}" dt="2022-09-13T20:10:30.404" v="1077"/>
          <ac:spMkLst>
            <pc:docMk/>
            <pc:sldMk cId="583714696" sldId="272"/>
            <ac:spMk id="166" creationId="{883E77B5-96EE-E797-2F92-D0176C8EE190}"/>
          </ac:spMkLst>
        </pc:spChg>
        <pc:spChg chg="add mod">
          <ac:chgData name="Ricardo Alberto Tovar Vanegas" userId="d336a1181cf69d6d" providerId="LiveId" clId="{29AF9FEE-ADA9-490A-9476-24CA6D14AFEF}" dt="2022-09-13T20:10:37.631" v="1127" actId="1037"/>
          <ac:spMkLst>
            <pc:docMk/>
            <pc:sldMk cId="583714696" sldId="272"/>
            <ac:spMk id="167" creationId="{63BF9D6F-69A8-09B5-34AF-184BA6AE9451}"/>
          </ac:spMkLst>
        </pc:spChg>
        <pc:spChg chg="add mod">
          <ac:chgData name="Ricardo Alberto Tovar Vanegas" userId="d336a1181cf69d6d" providerId="LiveId" clId="{29AF9FEE-ADA9-490A-9476-24CA6D14AFEF}" dt="2022-09-13T20:11:28.256" v="1132" actId="207"/>
          <ac:spMkLst>
            <pc:docMk/>
            <pc:sldMk cId="583714696" sldId="272"/>
            <ac:spMk id="169" creationId="{F1BA9756-7780-A7A0-399E-4D534275ADBC}"/>
          </ac:spMkLst>
        </pc:spChg>
        <pc:spChg chg="add mod">
          <ac:chgData name="Ricardo Alberto Tovar Vanegas" userId="d336a1181cf69d6d" providerId="LiveId" clId="{29AF9FEE-ADA9-490A-9476-24CA6D14AFEF}" dt="2022-09-13T20:11:32.974" v="1133" actId="207"/>
          <ac:spMkLst>
            <pc:docMk/>
            <pc:sldMk cId="583714696" sldId="272"/>
            <ac:spMk id="170" creationId="{966DEB9E-B000-9F69-9B33-32FD547FE2F5}"/>
          </ac:spMkLst>
        </pc:spChg>
        <pc:spChg chg="add mod">
          <ac:chgData name="Ricardo Alberto Tovar Vanegas" userId="d336a1181cf69d6d" providerId="LiveId" clId="{29AF9FEE-ADA9-490A-9476-24CA6D14AFEF}" dt="2022-09-13T20:11:19.123" v="1131" actId="207"/>
          <ac:spMkLst>
            <pc:docMk/>
            <pc:sldMk cId="583714696" sldId="272"/>
            <ac:spMk id="171" creationId="{57E385EF-D051-84A3-2BFC-287147D64C18}"/>
          </ac:spMkLst>
        </pc:spChg>
        <pc:spChg chg="add mod">
          <ac:chgData name="Ricardo Alberto Tovar Vanegas" userId="d336a1181cf69d6d" providerId="LiveId" clId="{29AF9FEE-ADA9-490A-9476-24CA6D14AFEF}" dt="2022-09-13T20:12:48.372" v="1188" actId="790"/>
          <ac:spMkLst>
            <pc:docMk/>
            <pc:sldMk cId="583714696" sldId="272"/>
            <ac:spMk id="172" creationId="{5B2DABF7-FB75-05B5-81B8-C625CD6244F3}"/>
          </ac:spMkLst>
        </pc:spChg>
        <pc:spChg chg="add mod">
          <ac:chgData name="Ricardo Alberto Tovar Vanegas" userId="d336a1181cf69d6d" providerId="LiveId" clId="{29AF9FEE-ADA9-490A-9476-24CA6D14AFEF}" dt="2022-09-13T20:12:48.372" v="1188" actId="790"/>
          <ac:spMkLst>
            <pc:docMk/>
            <pc:sldMk cId="583714696" sldId="272"/>
            <ac:spMk id="173" creationId="{CC1B3B6E-DB21-1260-8454-8FFB6AA7B91B}"/>
          </ac:spMkLst>
        </pc:spChg>
        <pc:spChg chg="add mod">
          <ac:chgData name="Ricardo Alberto Tovar Vanegas" userId="d336a1181cf69d6d" providerId="LiveId" clId="{29AF9FEE-ADA9-490A-9476-24CA6D14AFEF}" dt="2022-09-13T20:12:48.372" v="1188" actId="790"/>
          <ac:spMkLst>
            <pc:docMk/>
            <pc:sldMk cId="583714696" sldId="272"/>
            <ac:spMk id="174" creationId="{FAB3E646-3071-B562-B8DE-1FC124F463C7}"/>
          </ac:spMkLst>
        </pc:spChg>
        <pc:spChg chg="add mod">
          <ac:chgData name="Ricardo Alberto Tovar Vanegas" userId="d336a1181cf69d6d" providerId="LiveId" clId="{29AF9FEE-ADA9-490A-9476-24CA6D14AFEF}" dt="2022-09-13T20:10:37.631" v="1127" actId="1037"/>
          <ac:spMkLst>
            <pc:docMk/>
            <pc:sldMk cId="583714696" sldId="272"/>
            <ac:spMk id="175" creationId="{DE840E56-EFD7-AA16-F4A5-962038ED686F}"/>
          </ac:spMkLst>
        </pc:spChg>
        <pc:spChg chg="add mod">
          <ac:chgData name="Ricardo Alberto Tovar Vanegas" userId="d336a1181cf69d6d" providerId="LiveId" clId="{29AF9FEE-ADA9-490A-9476-24CA6D14AFEF}" dt="2022-09-13T20:13:15.320" v="1189" actId="207"/>
          <ac:spMkLst>
            <pc:docMk/>
            <pc:sldMk cId="583714696" sldId="272"/>
            <ac:spMk id="176" creationId="{76BB2C4C-74D7-2AD1-096A-8D48979C93EC}"/>
          </ac:spMkLst>
        </pc:spChg>
        <pc:spChg chg="add mod">
          <ac:chgData name="Ricardo Alberto Tovar Vanegas" userId="d336a1181cf69d6d" providerId="LiveId" clId="{29AF9FEE-ADA9-490A-9476-24CA6D14AFEF}" dt="2022-09-13T20:11:09.679" v="1130" actId="20577"/>
          <ac:spMkLst>
            <pc:docMk/>
            <pc:sldMk cId="583714696" sldId="272"/>
            <ac:spMk id="177" creationId="{D96CCDC0-F832-160B-1EA1-B334A82EDF3D}"/>
          </ac:spMkLst>
        </pc:spChg>
        <pc:grpChg chg="add mod">
          <ac:chgData name="Ricardo Alberto Tovar Vanegas" userId="d336a1181cf69d6d" providerId="LiveId" clId="{29AF9FEE-ADA9-490A-9476-24CA6D14AFEF}" dt="2022-09-13T20:10:37.631" v="1127" actId="1037"/>
          <ac:grpSpMkLst>
            <pc:docMk/>
            <pc:sldMk cId="583714696" sldId="272"/>
            <ac:grpSpMk id="5" creationId="{09903DFE-DDAE-28A2-9361-4AD94CFC46C4}"/>
          </ac:grpSpMkLst>
        </pc:grpChg>
        <pc:grpChg chg="del">
          <ac:chgData name="Ricardo Alberto Tovar Vanegas" userId="d336a1181cf69d6d" providerId="LiveId" clId="{29AF9FEE-ADA9-490A-9476-24CA6D14AFEF}" dt="2022-09-13T20:09:45.785" v="1019" actId="478"/>
          <ac:grpSpMkLst>
            <pc:docMk/>
            <pc:sldMk cId="583714696" sldId="272"/>
            <ac:grpSpMk id="7" creationId="{DE092D84-E0A1-64BC-D990-73854525010F}"/>
          </ac:grpSpMkLst>
        </pc:grpChg>
        <pc:grpChg chg="add mod">
          <ac:chgData name="Ricardo Alberto Tovar Vanegas" userId="d336a1181cf69d6d" providerId="LiveId" clId="{29AF9FEE-ADA9-490A-9476-24CA6D14AFEF}" dt="2022-09-13T20:10:37.631" v="1127" actId="1037"/>
          <ac:grpSpMkLst>
            <pc:docMk/>
            <pc:sldMk cId="583714696" sldId="272"/>
            <ac:grpSpMk id="152" creationId="{4F827D19-F588-20A4-B65E-8104C7FCD642}"/>
          </ac:grpSpMkLst>
        </pc:grpChg>
        <pc:grpChg chg="add mod">
          <ac:chgData name="Ricardo Alberto Tovar Vanegas" userId="d336a1181cf69d6d" providerId="LiveId" clId="{29AF9FEE-ADA9-490A-9476-24CA6D14AFEF}" dt="2022-09-13T20:10:37.631" v="1127" actId="1037"/>
          <ac:grpSpMkLst>
            <pc:docMk/>
            <pc:sldMk cId="583714696" sldId="272"/>
            <ac:grpSpMk id="156" creationId="{D23D4291-994B-6061-0FCE-C30E95FA9138}"/>
          </ac:grpSpMkLst>
        </pc:grpChg>
        <pc:grpChg chg="add mod">
          <ac:chgData name="Ricardo Alberto Tovar Vanegas" userId="d336a1181cf69d6d" providerId="LiveId" clId="{29AF9FEE-ADA9-490A-9476-24CA6D14AFEF}" dt="2022-09-13T20:10:37.631" v="1127" actId="1037"/>
          <ac:grpSpMkLst>
            <pc:docMk/>
            <pc:sldMk cId="583714696" sldId="272"/>
            <ac:grpSpMk id="160" creationId="{5A96BBD7-2181-9624-9DA8-BCBFB582C4E3}"/>
          </ac:grpSpMkLst>
        </pc:grpChg>
        <pc:grpChg chg="add mod">
          <ac:chgData name="Ricardo Alberto Tovar Vanegas" userId="d336a1181cf69d6d" providerId="LiveId" clId="{29AF9FEE-ADA9-490A-9476-24CA6D14AFEF}" dt="2022-09-13T20:10:37.631" v="1127" actId="1037"/>
          <ac:grpSpMkLst>
            <pc:docMk/>
            <pc:sldMk cId="583714696" sldId="272"/>
            <ac:grpSpMk id="164" creationId="{222B613B-C1DA-AF55-B69D-A7157415951F}"/>
          </ac:grpSpMkLst>
        </pc:grpChg>
        <pc:picChg chg="mod">
          <ac:chgData name="Ricardo Alberto Tovar Vanegas" userId="d336a1181cf69d6d" providerId="LiveId" clId="{29AF9FEE-ADA9-490A-9476-24CA6D14AFEF}" dt="2022-09-13T20:10:30.404" v="1077"/>
          <ac:picMkLst>
            <pc:docMk/>
            <pc:sldMk cId="583714696" sldId="272"/>
            <ac:picMk id="6" creationId="{40DF7A00-5486-3E05-7A27-E5E8F36DB651}"/>
          </ac:picMkLst>
        </pc:picChg>
        <pc:picChg chg="mod">
          <ac:chgData name="Ricardo Alberto Tovar Vanegas" userId="d336a1181cf69d6d" providerId="LiveId" clId="{29AF9FEE-ADA9-490A-9476-24CA6D14AFEF}" dt="2022-09-13T20:10:30.404" v="1077"/>
          <ac:picMkLst>
            <pc:docMk/>
            <pc:sldMk cId="583714696" sldId="272"/>
            <ac:picMk id="153" creationId="{474AAE7B-4094-F7EE-12B6-0E9A5EA0921F}"/>
          </ac:picMkLst>
        </pc:picChg>
        <pc:picChg chg="mod">
          <ac:chgData name="Ricardo Alberto Tovar Vanegas" userId="d336a1181cf69d6d" providerId="LiveId" clId="{29AF9FEE-ADA9-490A-9476-24CA6D14AFEF}" dt="2022-09-13T20:10:30.404" v="1077"/>
          <ac:picMkLst>
            <pc:docMk/>
            <pc:sldMk cId="583714696" sldId="272"/>
            <ac:picMk id="157" creationId="{99B7124D-3BA5-912F-5B1C-A9F1595380E9}"/>
          </ac:picMkLst>
        </pc:picChg>
        <pc:picChg chg="mod">
          <ac:chgData name="Ricardo Alberto Tovar Vanegas" userId="d336a1181cf69d6d" providerId="LiveId" clId="{29AF9FEE-ADA9-490A-9476-24CA6D14AFEF}" dt="2022-09-13T20:10:30.404" v="1077"/>
          <ac:picMkLst>
            <pc:docMk/>
            <pc:sldMk cId="583714696" sldId="272"/>
            <ac:picMk id="161" creationId="{997D7671-2C7F-C9EB-7F64-15E970FA5A27}"/>
          </ac:picMkLst>
        </pc:picChg>
        <pc:picChg chg="mod">
          <ac:chgData name="Ricardo Alberto Tovar Vanegas" userId="d336a1181cf69d6d" providerId="LiveId" clId="{29AF9FEE-ADA9-490A-9476-24CA6D14AFEF}" dt="2022-09-13T20:10:30.404" v="1077"/>
          <ac:picMkLst>
            <pc:docMk/>
            <pc:sldMk cId="583714696" sldId="272"/>
            <ac:picMk id="165" creationId="{8E4809C8-8398-F519-0578-43A01FF59D41}"/>
          </ac:picMkLst>
        </pc:picChg>
        <pc:picChg chg="add mod">
          <ac:chgData name="Ricardo Alberto Tovar Vanegas" userId="d336a1181cf69d6d" providerId="LiveId" clId="{29AF9FEE-ADA9-490A-9476-24CA6D14AFEF}" dt="2022-09-13T20:10:37.631" v="1127" actId="1037"/>
          <ac:picMkLst>
            <pc:docMk/>
            <pc:sldMk cId="583714696" sldId="272"/>
            <ac:picMk id="168" creationId="{FB60599E-5A0D-1E01-D79D-A0322E904743}"/>
          </ac:picMkLst>
        </pc:picChg>
      </pc:sldChg>
      <pc:sldChg chg="delSp modSp mod">
        <pc:chgData name="Ricardo Alberto Tovar Vanegas" userId="d336a1181cf69d6d" providerId="LiveId" clId="{29AF9FEE-ADA9-490A-9476-24CA6D14AFEF}" dt="2022-09-13T20:14:50.743" v="1236" actId="6549"/>
        <pc:sldMkLst>
          <pc:docMk/>
          <pc:sldMk cId="1313702099" sldId="273"/>
        </pc:sldMkLst>
        <pc:spChg chg="mod">
          <ac:chgData name="Ricardo Alberto Tovar Vanegas" userId="d336a1181cf69d6d" providerId="LiveId" clId="{29AF9FEE-ADA9-490A-9476-24CA6D14AFEF}" dt="2022-09-13T20:14:50.743" v="1236" actId="6549"/>
          <ac:spMkLst>
            <pc:docMk/>
            <pc:sldMk cId="1313702099" sldId="273"/>
            <ac:spMk id="6" creationId="{A9AF9089-D80F-4BCE-3B99-3D03AA1D5D72}"/>
          </ac:spMkLst>
        </pc:spChg>
        <pc:spChg chg="mod">
          <ac:chgData name="Ricardo Alberto Tovar Vanegas" userId="d336a1181cf69d6d" providerId="LiveId" clId="{29AF9FEE-ADA9-490A-9476-24CA6D14AFEF}" dt="2022-09-13T20:14:41.618" v="1217" actId="20577"/>
          <ac:spMkLst>
            <pc:docMk/>
            <pc:sldMk cId="1313702099" sldId="273"/>
            <ac:spMk id="7" creationId="{9FC45689-E3C6-483A-BFF4-43BF69B09B08}"/>
          </ac:spMkLst>
        </pc:spChg>
        <pc:spChg chg="del">
          <ac:chgData name="Ricardo Alberto Tovar Vanegas" userId="d336a1181cf69d6d" providerId="LiveId" clId="{29AF9FEE-ADA9-490A-9476-24CA6D14AFEF}" dt="2022-09-13T20:14:06.260" v="1190" actId="478"/>
          <ac:spMkLst>
            <pc:docMk/>
            <pc:sldMk cId="1313702099" sldId="273"/>
            <ac:spMk id="9" creationId="{FB4927A2-2D16-3CC4-9952-FD588742A59C}"/>
          </ac:spMkLst>
        </pc:spChg>
      </pc:sldChg>
      <pc:sldChg chg="addSp delSp modSp add mod">
        <pc:chgData name="Ricardo Alberto Tovar Vanegas" userId="d336a1181cf69d6d" providerId="LiveId" clId="{29AF9FEE-ADA9-490A-9476-24CA6D14AFEF}" dt="2022-09-13T20:57:33.469" v="1632" actId="692"/>
        <pc:sldMkLst>
          <pc:docMk/>
          <pc:sldMk cId="3148836841" sldId="274"/>
        </pc:sldMkLst>
        <pc:spChg chg="add mod">
          <ac:chgData name="Ricardo Alberto Tovar Vanegas" userId="d336a1181cf69d6d" providerId="LiveId" clId="{29AF9FEE-ADA9-490A-9476-24CA6D14AFEF}" dt="2022-09-13T20:17:45.317" v="1279" actId="207"/>
          <ac:spMkLst>
            <pc:docMk/>
            <pc:sldMk cId="3148836841" sldId="274"/>
            <ac:spMk id="5" creationId="{1DA2AB9D-64B4-A682-7195-5CCD1F2FFCE6}"/>
          </ac:spMkLst>
        </pc:spChg>
        <pc:spChg chg="mod">
          <ac:chgData name="Ricardo Alberto Tovar Vanegas" userId="d336a1181cf69d6d" providerId="LiveId" clId="{29AF9FEE-ADA9-490A-9476-24CA6D14AFEF}" dt="2022-09-13T20:16:44.451" v="1273" actId="1076"/>
          <ac:spMkLst>
            <pc:docMk/>
            <pc:sldMk cId="3148836841" sldId="274"/>
            <ac:spMk id="6" creationId="{C7DA1320-0AF4-446B-BC67-45D3E29460F7}"/>
          </ac:spMkLst>
        </pc:spChg>
        <pc:spChg chg="add mod">
          <ac:chgData name="Ricardo Alberto Tovar Vanegas" userId="d336a1181cf69d6d" providerId="LiveId" clId="{29AF9FEE-ADA9-490A-9476-24CA6D14AFEF}" dt="2022-09-13T20:16:39.997" v="1272"/>
          <ac:spMkLst>
            <pc:docMk/>
            <pc:sldMk cId="3148836841" sldId="274"/>
            <ac:spMk id="7" creationId="{D1E72B5C-EE01-6008-0B53-481E456254DA}"/>
          </ac:spMkLst>
        </pc:spChg>
        <pc:spChg chg="add mod">
          <ac:chgData name="Ricardo Alberto Tovar Vanegas" userId="d336a1181cf69d6d" providerId="LiveId" clId="{29AF9FEE-ADA9-490A-9476-24CA6D14AFEF}" dt="2022-09-13T20:18:06.390" v="1281" actId="113"/>
          <ac:spMkLst>
            <pc:docMk/>
            <pc:sldMk cId="3148836841" sldId="274"/>
            <ac:spMk id="9" creationId="{2EB05F0A-0838-A334-BC49-63672B56AB45}"/>
          </ac:spMkLst>
        </pc:spChg>
        <pc:spChg chg="add mod">
          <ac:chgData name="Ricardo Alberto Tovar Vanegas" userId="d336a1181cf69d6d" providerId="LiveId" clId="{29AF9FEE-ADA9-490A-9476-24CA6D14AFEF}" dt="2022-09-13T20:54:49.382" v="1622" actId="207"/>
          <ac:spMkLst>
            <pc:docMk/>
            <pc:sldMk cId="3148836841" sldId="274"/>
            <ac:spMk id="10" creationId="{F92C7C29-60EB-8839-2A78-FCE884856376}"/>
          </ac:spMkLst>
        </pc:spChg>
        <pc:spChg chg="add mod">
          <ac:chgData name="Ricardo Alberto Tovar Vanegas" userId="d336a1181cf69d6d" providerId="LiveId" clId="{29AF9FEE-ADA9-490A-9476-24CA6D14AFEF}" dt="2022-09-13T20:54:00.237" v="1619" actId="692"/>
          <ac:spMkLst>
            <pc:docMk/>
            <pc:sldMk cId="3148836841" sldId="274"/>
            <ac:spMk id="11" creationId="{2CA64BF2-8448-DDED-A7DC-6187980E39B2}"/>
          </ac:spMkLst>
        </pc:spChg>
        <pc:spChg chg="add mod">
          <ac:chgData name="Ricardo Alberto Tovar Vanegas" userId="d336a1181cf69d6d" providerId="LiveId" clId="{29AF9FEE-ADA9-490A-9476-24CA6D14AFEF}" dt="2022-09-13T20:54:00.237" v="1619" actId="692"/>
          <ac:spMkLst>
            <pc:docMk/>
            <pc:sldMk cId="3148836841" sldId="274"/>
            <ac:spMk id="12" creationId="{ED1131C2-A566-FAFD-EE03-D33118E453C9}"/>
          </ac:spMkLst>
        </pc:spChg>
        <pc:spChg chg="add mod">
          <ac:chgData name="Ricardo Alberto Tovar Vanegas" userId="d336a1181cf69d6d" providerId="LiveId" clId="{29AF9FEE-ADA9-490A-9476-24CA6D14AFEF}" dt="2022-09-13T20:16:39.997" v="1272"/>
          <ac:spMkLst>
            <pc:docMk/>
            <pc:sldMk cId="3148836841" sldId="274"/>
            <ac:spMk id="13" creationId="{2701B0F2-3B84-18C1-FACD-9B5B8CB6F37F}"/>
          </ac:spMkLst>
        </pc:spChg>
        <pc:spChg chg="add mod">
          <ac:chgData name="Ricardo Alberto Tovar Vanegas" userId="d336a1181cf69d6d" providerId="LiveId" clId="{29AF9FEE-ADA9-490A-9476-24CA6D14AFEF}" dt="2022-09-13T20:16:39.997" v="1272"/>
          <ac:spMkLst>
            <pc:docMk/>
            <pc:sldMk cId="3148836841" sldId="274"/>
            <ac:spMk id="14" creationId="{36038CC4-ADA0-6BFD-1C6A-52680011440C}"/>
          </ac:spMkLst>
        </pc:spChg>
        <pc:spChg chg="mod">
          <ac:chgData name="Ricardo Alberto Tovar Vanegas" userId="d336a1181cf69d6d" providerId="LiveId" clId="{29AF9FEE-ADA9-490A-9476-24CA6D14AFEF}" dt="2022-09-13T20:57:10.998" v="1629" actId="692"/>
          <ac:spMkLst>
            <pc:docMk/>
            <pc:sldMk cId="3148836841" sldId="274"/>
            <ac:spMk id="16" creationId="{5CC2CF31-AC4A-E130-9D15-6CA88CC63354}"/>
          </ac:spMkLst>
        </pc:spChg>
        <pc:spChg chg="mod">
          <ac:chgData name="Ricardo Alberto Tovar Vanegas" userId="d336a1181cf69d6d" providerId="LiveId" clId="{29AF9FEE-ADA9-490A-9476-24CA6D14AFEF}" dt="2022-09-13T20:57:10.998" v="1629" actId="692"/>
          <ac:spMkLst>
            <pc:docMk/>
            <pc:sldMk cId="3148836841" sldId="274"/>
            <ac:spMk id="17" creationId="{BEFB8B91-A344-FE29-A3A6-39989F25D8F3}"/>
          </ac:spMkLst>
        </pc:spChg>
        <pc:spChg chg="mod">
          <ac:chgData name="Ricardo Alberto Tovar Vanegas" userId="d336a1181cf69d6d" providerId="LiveId" clId="{29AF9FEE-ADA9-490A-9476-24CA6D14AFEF}" dt="2022-09-13T20:57:10.998" v="1629" actId="692"/>
          <ac:spMkLst>
            <pc:docMk/>
            <pc:sldMk cId="3148836841" sldId="274"/>
            <ac:spMk id="18" creationId="{FF5FB45A-8DED-6E03-8408-97028BED6294}"/>
          </ac:spMkLst>
        </pc:spChg>
        <pc:spChg chg="mod">
          <ac:chgData name="Ricardo Alberto Tovar Vanegas" userId="d336a1181cf69d6d" providerId="LiveId" clId="{29AF9FEE-ADA9-490A-9476-24CA6D14AFEF}" dt="2022-09-13T20:57:17.691" v="1630" actId="692"/>
          <ac:spMkLst>
            <pc:docMk/>
            <pc:sldMk cId="3148836841" sldId="274"/>
            <ac:spMk id="20" creationId="{4AB3C24D-7161-0DE3-B22A-1985E674C746}"/>
          </ac:spMkLst>
        </pc:spChg>
        <pc:spChg chg="mod">
          <ac:chgData name="Ricardo Alberto Tovar Vanegas" userId="d336a1181cf69d6d" providerId="LiveId" clId="{29AF9FEE-ADA9-490A-9476-24CA6D14AFEF}" dt="2022-09-13T20:57:17.691" v="1630" actId="692"/>
          <ac:spMkLst>
            <pc:docMk/>
            <pc:sldMk cId="3148836841" sldId="274"/>
            <ac:spMk id="21" creationId="{31ED3E1F-DC26-8D20-6D78-589F27C93EA4}"/>
          </ac:spMkLst>
        </pc:spChg>
        <pc:spChg chg="mod">
          <ac:chgData name="Ricardo Alberto Tovar Vanegas" userId="d336a1181cf69d6d" providerId="LiveId" clId="{29AF9FEE-ADA9-490A-9476-24CA6D14AFEF}" dt="2022-09-13T20:57:17.691" v="1630" actId="692"/>
          <ac:spMkLst>
            <pc:docMk/>
            <pc:sldMk cId="3148836841" sldId="274"/>
            <ac:spMk id="22" creationId="{E4B8E3C7-10F2-353E-D035-E1A7939E3CF1}"/>
          </ac:spMkLst>
        </pc:spChg>
        <pc:spChg chg="mod">
          <ac:chgData name="Ricardo Alberto Tovar Vanegas" userId="d336a1181cf69d6d" providerId="LiveId" clId="{29AF9FEE-ADA9-490A-9476-24CA6D14AFEF}" dt="2022-09-13T20:54:22.119" v="1620" actId="692"/>
          <ac:spMkLst>
            <pc:docMk/>
            <pc:sldMk cId="3148836841" sldId="274"/>
            <ac:spMk id="24" creationId="{D37F111A-8AC9-C34A-3D71-8F2D4C0EC37A}"/>
          </ac:spMkLst>
        </pc:spChg>
        <pc:spChg chg="mod">
          <ac:chgData name="Ricardo Alberto Tovar Vanegas" userId="d336a1181cf69d6d" providerId="LiveId" clId="{29AF9FEE-ADA9-490A-9476-24CA6D14AFEF}" dt="2022-09-13T20:54:22.119" v="1620" actId="692"/>
          <ac:spMkLst>
            <pc:docMk/>
            <pc:sldMk cId="3148836841" sldId="274"/>
            <ac:spMk id="25" creationId="{FA55CC06-A070-E036-8DCD-34D10F9CC7EA}"/>
          </ac:spMkLst>
        </pc:spChg>
        <pc:spChg chg="mod">
          <ac:chgData name="Ricardo Alberto Tovar Vanegas" userId="d336a1181cf69d6d" providerId="LiveId" clId="{29AF9FEE-ADA9-490A-9476-24CA6D14AFEF}" dt="2022-09-13T20:54:22.119" v="1620" actId="692"/>
          <ac:spMkLst>
            <pc:docMk/>
            <pc:sldMk cId="3148836841" sldId="274"/>
            <ac:spMk id="26" creationId="{49EB55B6-5E20-C724-C1EF-5FF864744FDE}"/>
          </ac:spMkLst>
        </pc:spChg>
        <pc:spChg chg="del">
          <ac:chgData name="Ricardo Alberto Tovar Vanegas" userId="d336a1181cf69d6d" providerId="LiveId" clId="{29AF9FEE-ADA9-490A-9476-24CA6D14AFEF}" dt="2022-09-13T20:16:07.153" v="1238" actId="478"/>
          <ac:spMkLst>
            <pc:docMk/>
            <pc:sldMk cId="3148836841" sldId="274"/>
            <ac:spMk id="29" creationId="{9F413E72-E56F-0851-90E0-4EDE863FD64B}"/>
          </ac:spMkLst>
        </pc:spChg>
        <pc:spChg chg="del">
          <ac:chgData name="Ricardo Alberto Tovar Vanegas" userId="d336a1181cf69d6d" providerId="LiveId" clId="{29AF9FEE-ADA9-490A-9476-24CA6D14AFEF}" dt="2022-09-13T20:16:07.153" v="1238" actId="478"/>
          <ac:spMkLst>
            <pc:docMk/>
            <pc:sldMk cId="3148836841" sldId="274"/>
            <ac:spMk id="30" creationId="{2711C77F-44BF-3CE0-0295-14E1DCE63350}"/>
          </ac:spMkLst>
        </pc:spChg>
        <pc:spChg chg="del">
          <ac:chgData name="Ricardo Alberto Tovar Vanegas" userId="d336a1181cf69d6d" providerId="LiveId" clId="{29AF9FEE-ADA9-490A-9476-24CA6D14AFEF}" dt="2022-09-13T20:16:07.153" v="1238" actId="478"/>
          <ac:spMkLst>
            <pc:docMk/>
            <pc:sldMk cId="3148836841" sldId="274"/>
            <ac:spMk id="31" creationId="{D134DF66-A27F-2EA6-F29D-95F5EAC332B2}"/>
          </ac:spMkLst>
        </pc:spChg>
        <pc:spChg chg="del">
          <ac:chgData name="Ricardo Alberto Tovar Vanegas" userId="d336a1181cf69d6d" providerId="LiveId" clId="{29AF9FEE-ADA9-490A-9476-24CA6D14AFEF}" dt="2022-09-13T20:16:07.153" v="1238" actId="478"/>
          <ac:spMkLst>
            <pc:docMk/>
            <pc:sldMk cId="3148836841" sldId="274"/>
            <ac:spMk id="33" creationId="{115FACEE-423D-C951-EEE5-40A575BA69EF}"/>
          </ac:spMkLst>
        </pc:spChg>
        <pc:spChg chg="del">
          <ac:chgData name="Ricardo Alberto Tovar Vanegas" userId="d336a1181cf69d6d" providerId="LiveId" clId="{29AF9FEE-ADA9-490A-9476-24CA6D14AFEF}" dt="2022-09-13T20:16:07.153" v="1238" actId="478"/>
          <ac:spMkLst>
            <pc:docMk/>
            <pc:sldMk cId="3148836841" sldId="274"/>
            <ac:spMk id="34" creationId="{FDC80DA7-2DC5-6467-BA49-5A04BCD77CA8}"/>
          </ac:spMkLst>
        </pc:spChg>
        <pc:spChg chg="del">
          <ac:chgData name="Ricardo Alberto Tovar Vanegas" userId="d336a1181cf69d6d" providerId="LiveId" clId="{29AF9FEE-ADA9-490A-9476-24CA6D14AFEF}" dt="2022-09-13T20:16:07.153" v="1238" actId="478"/>
          <ac:spMkLst>
            <pc:docMk/>
            <pc:sldMk cId="3148836841" sldId="274"/>
            <ac:spMk id="35" creationId="{1DE4A8F8-781E-7F46-52F8-689E35E5C142}"/>
          </ac:spMkLst>
        </pc:spChg>
        <pc:spChg chg="del">
          <ac:chgData name="Ricardo Alberto Tovar Vanegas" userId="d336a1181cf69d6d" providerId="LiveId" clId="{29AF9FEE-ADA9-490A-9476-24CA6D14AFEF}" dt="2022-09-13T20:16:07.153" v="1238" actId="478"/>
          <ac:spMkLst>
            <pc:docMk/>
            <pc:sldMk cId="3148836841" sldId="274"/>
            <ac:spMk id="36" creationId="{3DCA09D6-714C-19AA-D848-0E92F0E84026}"/>
          </ac:spMkLst>
        </pc:spChg>
        <pc:spChg chg="del">
          <ac:chgData name="Ricardo Alberto Tovar Vanegas" userId="d336a1181cf69d6d" providerId="LiveId" clId="{29AF9FEE-ADA9-490A-9476-24CA6D14AFEF}" dt="2022-09-13T20:16:07.153" v="1238" actId="478"/>
          <ac:spMkLst>
            <pc:docMk/>
            <pc:sldMk cId="3148836841" sldId="274"/>
            <ac:spMk id="37" creationId="{C254EA02-FD2F-3757-E1E8-59E701D9E022}"/>
          </ac:spMkLst>
        </pc:spChg>
        <pc:spChg chg="del">
          <ac:chgData name="Ricardo Alberto Tovar Vanegas" userId="d336a1181cf69d6d" providerId="LiveId" clId="{29AF9FEE-ADA9-490A-9476-24CA6D14AFEF}" dt="2022-09-13T20:16:07.153" v="1238" actId="478"/>
          <ac:spMkLst>
            <pc:docMk/>
            <pc:sldMk cId="3148836841" sldId="274"/>
            <ac:spMk id="41" creationId="{77EFB678-0FA1-3F2F-1362-627D6567CA75}"/>
          </ac:spMkLst>
        </pc:spChg>
        <pc:spChg chg="del">
          <ac:chgData name="Ricardo Alberto Tovar Vanegas" userId="d336a1181cf69d6d" providerId="LiveId" clId="{29AF9FEE-ADA9-490A-9476-24CA6D14AFEF}" dt="2022-09-13T20:16:07.153" v="1238" actId="478"/>
          <ac:spMkLst>
            <pc:docMk/>
            <pc:sldMk cId="3148836841" sldId="274"/>
            <ac:spMk id="42" creationId="{97048EAA-CA4A-DF56-32D4-E49BAAC1DBAF}"/>
          </ac:spMkLst>
        </pc:spChg>
        <pc:spChg chg="del">
          <ac:chgData name="Ricardo Alberto Tovar Vanegas" userId="d336a1181cf69d6d" providerId="LiveId" clId="{29AF9FEE-ADA9-490A-9476-24CA6D14AFEF}" dt="2022-09-13T20:16:07.153" v="1238" actId="478"/>
          <ac:spMkLst>
            <pc:docMk/>
            <pc:sldMk cId="3148836841" sldId="274"/>
            <ac:spMk id="43" creationId="{5AA3BC35-03C4-E06A-45BF-A213DFC199D0}"/>
          </ac:spMkLst>
        </pc:spChg>
        <pc:spChg chg="del">
          <ac:chgData name="Ricardo Alberto Tovar Vanegas" userId="d336a1181cf69d6d" providerId="LiveId" clId="{29AF9FEE-ADA9-490A-9476-24CA6D14AFEF}" dt="2022-09-13T20:16:07.153" v="1238" actId="478"/>
          <ac:spMkLst>
            <pc:docMk/>
            <pc:sldMk cId="3148836841" sldId="274"/>
            <ac:spMk id="45" creationId="{A04CDD80-9569-BA89-304A-501C39C7C926}"/>
          </ac:spMkLst>
        </pc:spChg>
        <pc:spChg chg="mod">
          <ac:chgData name="Ricardo Alberto Tovar Vanegas" userId="d336a1181cf69d6d" providerId="LiveId" clId="{29AF9FEE-ADA9-490A-9476-24CA6D14AFEF}" dt="2022-09-13T20:54:22.119" v="1620" actId="692"/>
          <ac:spMkLst>
            <pc:docMk/>
            <pc:sldMk cId="3148836841" sldId="274"/>
            <ac:spMk id="46" creationId="{30F3B501-DFB5-50E9-C60B-65010D37C096}"/>
          </ac:spMkLst>
        </pc:spChg>
        <pc:spChg chg="mod">
          <ac:chgData name="Ricardo Alberto Tovar Vanegas" userId="d336a1181cf69d6d" providerId="LiveId" clId="{29AF9FEE-ADA9-490A-9476-24CA6D14AFEF}" dt="2022-09-13T20:54:22.119" v="1620" actId="692"/>
          <ac:spMkLst>
            <pc:docMk/>
            <pc:sldMk cId="3148836841" sldId="274"/>
            <ac:spMk id="47" creationId="{AE5D87CE-B53B-8A4B-C2B2-0D8B16798CA4}"/>
          </ac:spMkLst>
        </pc:spChg>
        <pc:spChg chg="mod">
          <ac:chgData name="Ricardo Alberto Tovar Vanegas" userId="d336a1181cf69d6d" providerId="LiveId" clId="{29AF9FEE-ADA9-490A-9476-24CA6D14AFEF}" dt="2022-09-13T20:54:22.119" v="1620" actId="692"/>
          <ac:spMkLst>
            <pc:docMk/>
            <pc:sldMk cId="3148836841" sldId="274"/>
            <ac:spMk id="48" creationId="{7BF7B2D5-3E47-7AEC-C677-F71F2080AD90}"/>
          </ac:spMkLst>
        </pc:spChg>
        <pc:spChg chg="mod">
          <ac:chgData name="Ricardo Alberto Tovar Vanegas" userId="d336a1181cf69d6d" providerId="LiveId" clId="{29AF9FEE-ADA9-490A-9476-24CA6D14AFEF}" dt="2022-09-13T20:57:33.469" v="1632" actId="692"/>
          <ac:spMkLst>
            <pc:docMk/>
            <pc:sldMk cId="3148836841" sldId="274"/>
            <ac:spMk id="50" creationId="{2D535EF0-475C-2DF0-74DD-37C58DA7A1BF}"/>
          </ac:spMkLst>
        </pc:spChg>
        <pc:spChg chg="mod">
          <ac:chgData name="Ricardo Alberto Tovar Vanegas" userId="d336a1181cf69d6d" providerId="LiveId" clId="{29AF9FEE-ADA9-490A-9476-24CA6D14AFEF}" dt="2022-09-13T20:57:33.469" v="1632" actId="692"/>
          <ac:spMkLst>
            <pc:docMk/>
            <pc:sldMk cId="3148836841" sldId="274"/>
            <ac:spMk id="51" creationId="{484DC717-5124-23DB-70C7-D37A9A122463}"/>
          </ac:spMkLst>
        </pc:spChg>
        <pc:spChg chg="mod">
          <ac:chgData name="Ricardo Alberto Tovar Vanegas" userId="d336a1181cf69d6d" providerId="LiveId" clId="{29AF9FEE-ADA9-490A-9476-24CA6D14AFEF}" dt="2022-09-13T20:57:33.469" v="1632" actId="692"/>
          <ac:spMkLst>
            <pc:docMk/>
            <pc:sldMk cId="3148836841" sldId="274"/>
            <ac:spMk id="52" creationId="{259CAE40-23AA-8938-BEDE-7E9DAE461312}"/>
          </ac:spMkLst>
        </pc:spChg>
        <pc:spChg chg="mod">
          <ac:chgData name="Ricardo Alberto Tovar Vanegas" userId="d336a1181cf69d6d" providerId="LiveId" clId="{29AF9FEE-ADA9-490A-9476-24CA6D14AFEF}" dt="2022-09-13T20:57:33.469" v="1632" actId="692"/>
          <ac:spMkLst>
            <pc:docMk/>
            <pc:sldMk cId="3148836841" sldId="274"/>
            <ac:spMk id="54" creationId="{7CBF9C00-48C5-8FCA-130D-79D7F6564F4F}"/>
          </ac:spMkLst>
        </pc:spChg>
        <pc:spChg chg="mod">
          <ac:chgData name="Ricardo Alberto Tovar Vanegas" userId="d336a1181cf69d6d" providerId="LiveId" clId="{29AF9FEE-ADA9-490A-9476-24CA6D14AFEF}" dt="2022-09-13T20:57:33.469" v="1632" actId="692"/>
          <ac:spMkLst>
            <pc:docMk/>
            <pc:sldMk cId="3148836841" sldId="274"/>
            <ac:spMk id="55" creationId="{3221E83D-5CCB-C0E5-0ADA-977BD8AF5F5A}"/>
          </ac:spMkLst>
        </pc:spChg>
        <pc:spChg chg="mod">
          <ac:chgData name="Ricardo Alberto Tovar Vanegas" userId="d336a1181cf69d6d" providerId="LiveId" clId="{29AF9FEE-ADA9-490A-9476-24CA6D14AFEF}" dt="2022-09-13T20:57:33.469" v="1632" actId="692"/>
          <ac:spMkLst>
            <pc:docMk/>
            <pc:sldMk cId="3148836841" sldId="274"/>
            <ac:spMk id="56" creationId="{18066101-B6AF-59C4-4AD1-DC0D7376D459}"/>
          </ac:spMkLst>
        </pc:spChg>
        <pc:spChg chg="mod">
          <ac:chgData name="Ricardo Alberto Tovar Vanegas" userId="d336a1181cf69d6d" providerId="LiveId" clId="{29AF9FEE-ADA9-490A-9476-24CA6D14AFEF}" dt="2022-09-13T20:54:39.414" v="1621" actId="692"/>
          <ac:spMkLst>
            <pc:docMk/>
            <pc:sldMk cId="3148836841" sldId="274"/>
            <ac:spMk id="58" creationId="{BA51942A-840F-72DD-BDFE-A40425B67415}"/>
          </ac:spMkLst>
        </pc:spChg>
        <pc:spChg chg="mod">
          <ac:chgData name="Ricardo Alberto Tovar Vanegas" userId="d336a1181cf69d6d" providerId="LiveId" clId="{29AF9FEE-ADA9-490A-9476-24CA6D14AFEF}" dt="2022-09-13T20:54:39.414" v="1621" actId="692"/>
          <ac:spMkLst>
            <pc:docMk/>
            <pc:sldMk cId="3148836841" sldId="274"/>
            <ac:spMk id="59" creationId="{37308654-83BD-9630-C4CE-68FFD7E91A86}"/>
          </ac:spMkLst>
        </pc:spChg>
        <pc:spChg chg="mod">
          <ac:chgData name="Ricardo Alberto Tovar Vanegas" userId="d336a1181cf69d6d" providerId="LiveId" clId="{29AF9FEE-ADA9-490A-9476-24CA6D14AFEF}" dt="2022-09-13T20:54:39.414" v="1621" actId="692"/>
          <ac:spMkLst>
            <pc:docMk/>
            <pc:sldMk cId="3148836841" sldId="274"/>
            <ac:spMk id="60" creationId="{24852FDB-073E-8E69-6D45-AB78FAF76800}"/>
          </ac:spMkLst>
        </pc:spChg>
        <pc:spChg chg="mod">
          <ac:chgData name="Ricardo Alberto Tovar Vanegas" userId="d336a1181cf69d6d" providerId="LiveId" clId="{29AF9FEE-ADA9-490A-9476-24CA6D14AFEF}" dt="2022-09-13T20:54:39.414" v="1621" actId="692"/>
          <ac:spMkLst>
            <pc:docMk/>
            <pc:sldMk cId="3148836841" sldId="274"/>
            <ac:spMk id="62" creationId="{3AE573C2-EA78-1892-9042-3663FA0FF355}"/>
          </ac:spMkLst>
        </pc:spChg>
        <pc:spChg chg="mod">
          <ac:chgData name="Ricardo Alberto Tovar Vanegas" userId="d336a1181cf69d6d" providerId="LiveId" clId="{29AF9FEE-ADA9-490A-9476-24CA6D14AFEF}" dt="2022-09-13T20:54:39.414" v="1621" actId="692"/>
          <ac:spMkLst>
            <pc:docMk/>
            <pc:sldMk cId="3148836841" sldId="274"/>
            <ac:spMk id="63" creationId="{4B237AD1-0257-58A9-20F2-43C0E75E9A30}"/>
          </ac:spMkLst>
        </pc:spChg>
        <pc:spChg chg="mod">
          <ac:chgData name="Ricardo Alberto Tovar Vanegas" userId="d336a1181cf69d6d" providerId="LiveId" clId="{29AF9FEE-ADA9-490A-9476-24CA6D14AFEF}" dt="2022-09-13T20:54:39.414" v="1621" actId="692"/>
          <ac:spMkLst>
            <pc:docMk/>
            <pc:sldMk cId="3148836841" sldId="274"/>
            <ac:spMk id="64" creationId="{DE66D83E-4F0F-658F-BF54-D8398287BF5E}"/>
          </ac:spMkLst>
        </pc:spChg>
        <pc:grpChg chg="add mod">
          <ac:chgData name="Ricardo Alberto Tovar Vanegas" userId="d336a1181cf69d6d" providerId="LiveId" clId="{29AF9FEE-ADA9-490A-9476-24CA6D14AFEF}" dt="2022-09-13T20:56:59.430" v="1627" actId="207"/>
          <ac:grpSpMkLst>
            <pc:docMk/>
            <pc:sldMk cId="3148836841" sldId="274"/>
            <ac:grpSpMk id="15" creationId="{CC47D6A5-B368-0C01-11D1-CA033889FB4D}"/>
          </ac:grpSpMkLst>
        </pc:grpChg>
        <pc:grpChg chg="add mod">
          <ac:chgData name="Ricardo Alberto Tovar Vanegas" userId="d336a1181cf69d6d" providerId="LiveId" clId="{29AF9FEE-ADA9-490A-9476-24CA6D14AFEF}" dt="2022-09-13T20:16:39.997" v="1272"/>
          <ac:grpSpMkLst>
            <pc:docMk/>
            <pc:sldMk cId="3148836841" sldId="274"/>
            <ac:grpSpMk id="19" creationId="{B0E34F55-6FFD-644A-509A-D6A80CA35915}"/>
          </ac:grpSpMkLst>
        </pc:grpChg>
        <pc:grpChg chg="add mod">
          <ac:chgData name="Ricardo Alberto Tovar Vanegas" userId="d336a1181cf69d6d" providerId="LiveId" clId="{29AF9FEE-ADA9-490A-9476-24CA6D14AFEF}" dt="2022-09-13T20:16:39.997" v="1272"/>
          <ac:grpSpMkLst>
            <pc:docMk/>
            <pc:sldMk cId="3148836841" sldId="274"/>
            <ac:grpSpMk id="23" creationId="{A5AFDE2C-10FA-B721-8678-7DD3ADE564CB}"/>
          </ac:grpSpMkLst>
        </pc:grpChg>
        <pc:grpChg chg="add mod">
          <ac:chgData name="Ricardo Alberto Tovar Vanegas" userId="d336a1181cf69d6d" providerId="LiveId" clId="{29AF9FEE-ADA9-490A-9476-24CA6D14AFEF}" dt="2022-09-13T20:16:39.997" v="1272"/>
          <ac:grpSpMkLst>
            <pc:docMk/>
            <pc:sldMk cId="3148836841" sldId="274"/>
            <ac:grpSpMk id="27" creationId="{E8075993-F47B-652F-0544-485419471724}"/>
          </ac:grpSpMkLst>
        </pc:grpChg>
        <pc:grpChg chg="del">
          <ac:chgData name="Ricardo Alberto Tovar Vanegas" userId="d336a1181cf69d6d" providerId="LiveId" clId="{29AF9FEE-ADA9-490A-9476-24CA6D14AFEF}" dt="2022-09-13T20:16:07.153" v="1238" actId="478"/>
          <ac:grpSpMkLst>
            <pc:docMk/>
            <pc:sldMk cId="3148836841" sldId="274"/>
            <ac:grpSpMk id="38" creationId="{8ADF796B-2092-9194-721D-29E6F01DB0A7}"/>
          </ac:grpSpMkLst>
        </pc:grpChg>
        <pc:grpChg chg="add mod">
          <ac:chgData name="Ricardo Alberto Tovar Vanegas" userId="d336a1181cf69d6d" providerId="LiveId" clId="{29AF9FEE-ADA9-490A-9476-24CA6D14AFEF}" dt="2022-09-13T20:16:39.997" v="1272"/>
          <ac:grpSpMkLst>
            <pc:docMk/>
            <pc:sldMk cId="3148836841" sldId="274"/>
            <ac:grpSpMk id="49" creationId="{1560E5EF-B16B-10A0-8DE4-9404AD96B3C8}"/>
          </ac:grpSpMkLst>
        </pc:grpChg>
        <pc:grpChg chg="add mod">
          <ac:chgData name="Ricardo Alberto Tovar Vanegas" userId="d336a1181cf69d6d" providerId="LiveId" clId="{29AF9FEE-ADA9-490A-9476-24CA6D14AFEF}" dt="2022-09-13T20:16:39.997" v="1272"/>
          <ac:grpSpMkLst>
            <pc:docMk/>
            <pc:sldMk cId="3148836841" sldId="274"/>
            <ac:grpSpMk id="53" creationId="{0CC0FED1-4FA6-E0A9-469E-9DD64D5256E6}"/>
          </ac:grpSpMkLst>
        </pc:grpChg>
        <pc:grpChg chg="add mod">
          <ac:chgData name="Ricardo Alberto Tovar Vanegas" userId="d336a1181cf69d6d" providerId="LiveId" clId="{29AF9FEE-ADA9-490A-9476-24CA6D14AFEF}" dt="2022-09-13T20:16:39.997" v="1272"/>
          <ac:grpSpMkLst>
            <pc:docMk/>
            <pc:sldMk cId="3148836841" sldId="274"/>
            <ac:grpSpMk id="57" creationId="{209AADDD-04D9-DE98-0F2E-30B5F777F758}"/>
          </ac:grpSpMkLst>
        </pc:grpChg>
        <pc:grpChg chg="add mod">
          <ac:chgData name="Ricardo Alberto Tovar Vanegas" userId="d336a1181cf69d6d" providerId="LiveId" clId="{29AF9FEE-ADA9-490A-9476-24CA6D14AFEF}" dt="2022-09-13T20:16:39.997" v="1272"/>
          <ac:grpSpMkLst>
            <pc:docMk/>
            <pc:sldMk cId="3148836841" sldId="274"/>
            <ac:grpSpMk id="61" creationId="{4F7300C9-3BBD-350C-121D-B20C8EB0A325}"/>
          </ac:grpSpMkLst>
        </pc:grpChg>
        <pc:graphicFrameChg chg="add mod modGraphic">
          <ac:chgData name="Ricardo Alberto Tovar Vanegas" userId="d336a1181cf69d6d" providerId="LiveId" clId="{29AF9FEE-ADA9-490A-9476-24CA6D14AFEF}" dt="2022-09-13T20:55:15.758" v="1625"/>
          <ac:graphicFrameMkLst>
            <pc:docMk/>
            <pc:sldMk cId="3148836841" sldId="274"/>
            <ac:graphicFrameMk id="8" creationId="{8BDA096C-8B97-A1AE-2561-A403510FE3C6}"/>
          </ac:graphicFrameMkLst>
        </pc:graphicFrameChg>
        <pc:picChg chg="del">
          <ac:chgData name="Ricardo Alberto Tovar Vanegas" userId="d336a1181cf69d6d" providerId="LiveId" clId="{29AF9FEE-ADA9-490A-9476-24CA6D14AFEF}" dt="2022-09-13T20:16:07.153" v="1238" actId="478"/>
          <ac:picMkLst>
            <pc:docMk/>
            <pc:sldMk cId="3148836841" sldId="274"/>
            <ac:picMk id="2" creationId="{3BA41522-E0DB-E071-1B54-AB0C0BF93783}"/>
          </ac:picMkLst>
        </pc:picChg>
        <pc:picChg chg="del">
          <ac:chgData name="Ricardo Alberto Tovar Vanegas" userId="d336a1181cf69d6d" providerId="LiveId" clId="{29AF9FEE-ADA9-490A-9476-24CA6D14AFEF}" dt="2022-09-13T20:16:07.153" v="1238" actId="478"/>
          <ac:picMkLst>
            <pc:docMk/>
            <pc:sldMk cId="3148836841" sldId="274"/>
            <ac:picMk id="28" creationId="{03A50D13-4852-B20F-8740-370743580F5D}"/>
          </ac:picMkLst>
        </pc:picChg>
        <pc:picChg chg="del">
          <ac:chgData name="Ricardo Alberto Tovar Vanegas" userId="d336a1181cf69d6d" providerId="LiveId" clId="{29AF9FEE-ADA9-490A-9476-24CA6D14AFEF}" dt="2022-09-13T20:16:07.153" v="1238" actId="478"/>
          <ac:picMkLst>
            <pc:docMk/>
            <pc:sldMk cId="3148836841" sldId="274"/>
            <ac:picMk id="32" creationId="{8EB36D57-7117-3436-81F8-D2344742C6AF}"/>
          </ac:picMkLst>
        </pc:picChg>
        <pc:picChg chg="del">
          <ac:chgData name="Ricardo Alberto Tovar Vanegas" userId="d336a1181cf69d6d" providerId="LiveId" clId="{29AF9FEE-ADA9-490A-9476-24CA6D14AFEF}" dt="2022-09-13T20:16:07.153" v="1238" actId="478"/>
          <ac:picMkLst>
            <pc:docMk/>
            <pc:sldMk cId="3148836841" sldId="274"/>
            <ac:picMk id="44" creationId="{5060583D-EB28-C1E7-A58A-F59B6CC66483}"/>
          </ac:picMkLst>
        </pc:picChg>
      </pc:sldChg>
      <pc:sldChg chg="addSp delSp modSp add mod">
        <pc:chgData name="Ricardo Alberto Tovar Vanegas" userId="d336a1181cf69d6d" providerId="LiveId" clId="{29AF9FEE-ADA9-490A-9476-24CA6D14AFEF}" dt="2022-09-13T20:21:42.004" v="1427" actId="113"/>
        <pc:sldMkLst>
          <pc:docMk/>
          <pc:sldMk cId="3188882975" sldId="275"/>
        </pc:sldMkLst>
        <pc:spChg chg="mod">
          <ac:chgData name="Ricardo Alberto Tovar Vanegas" userId="d336a1181cf69d6d" providerId="LiveId" clId="{29AF9FEE-ADA9-490A-9476-24CA6D14AFEF}" dt="2022-09-13T20:19:00.655" v="1355" actId="14100"/>
          <ac:spMkLst>
            <pc:docMk/>
            <pc:sldMk cId="3188882975" sldId="275"/>
            <ac:spMk id="4" creationId="{5C1EE885-1AA3-CF98-4A57-FBA469C6CF19}"/>
          </ac:spMkLst>
        </pc:spChg>
        <pc:spChg chg="add mod">
          <ac:chgData name="Ricardo Alberto Tovar Vanegas" userId="d336a1181cf69d6d" providerId="LiveId" clId="{29AF9FEE-ADA9-490A-9476-24CA6D14AFEF}" dt="2022-09-13T20:20:15.929" v="1361" actId="207"/>
          <ac:spMkLst>
            <pc:docMk/>
            <pc:sldMk cId="3188882975" sldId="275"/>
            <ac:spMk id="12" creationId="{3A948D39-648C-D8CC-5B10-F745420EB178}"/>
          </ac:spMkLst>
        </pc:spChg>
        <pc:spChg chg="add mod">
          <ac:chgData name="Ricardo Alberto Tovar Vanegas" userId="d336a1181cf69d6d" providerId="LiveId" clId="{29AF9FEE-ADA9-490A-9476-24CA6D14AFEF}" dt="2022-09-13T20:21:15.522" v="1424" actId="1037"/>
          <ac:spMkLst>
            <pc:docMk/>
            <pc:sldMk cId="3188882975" sldId="275"/>
            <ac:spMk id="14" creationId="{52CF65DE-A256-3E95-6B3F-FDED3C3A90D1}"/>
          </ac:spMkLst>
        </pc:spChg>
        <pc:spChg chg="del">
          <ac:chgData name="Ricardo Alberto Tovar Vanegas" userId="d336a1181cf69d6d" providerId="LiveId" clId="{29AF9FEE-ADA9-490A-9476-24CA6D14AFEF}" dt="2022-09-13T20:19:18.623" v="1356" actId="478"/>
          <ac:spMkLst>
            <pc:docMk/>
            <pc:sldMk cId="3188882975" sldId="275"/>
            <ac:spMk id="151" creationId="{FC74F004-B4A3-9C3E-5FDF-EDAFEC025658}"/>
          </ac:spMkLst>
        </pc:spChg>
        <pc:spChg chg="del">
          <ac:chgData name="Ricardo Alberto Tovar Vanegas" userId="d336a1181cf69d6d" providerId="LiveId" clId="{29AF9FEE-ADA9-490A-9476-24CA6D14AFEF}" dt="2022-09-13T20:19:18.623" v="1356" actId="478"/>
          <ac:spMkLst>
            <pc:docMk/>
            <pc:sldMk cId="3188882975" sldId="275"/>
            <ac:spMk id="155" creationId="{B4048924-9553-F7FF-AA68-C8A049ADE238}"/>
          </ac:spMkLst>
        </pc:spChg>
        <pc:spChg chg="del">
          <ac:chgData name="Ricardo Alberto Tovar Vanegas" userId="d336a1181cf69d6d" providerId="LiveId" clId="{29AF9FEE-ADA9-490A-9476-24CA6D14AFEF}" dt="2022-09-13T20:19:18.623" v="1356" actId="478"/>
          <ac:spMkLst>
            <pc:docMk/>
            <pc:sldMk cId="3188882975" sldId="275"/>
            <ac:spMk id="159" creationId="{198E8394-B8B9-3F34-E0BE-4D3C8F2031DD}"/>
          </ac:spMkLst>
        </pc:spChg>
        <pc:spChg chg="del">
          <ac:chgData name="Ricardo Alberto Tovar Vanegas" userId="d336a1181cf69d6d" providerId="LiveId" clId="{29AF9FEE-ADA9-490A-9476-24CA6D14AFEF}" dt="2022-09-13T20:19:18.623" v="1356" actId="478"/>
          <ac:spMkLst>
            <pc:docMk/>
            <pc:sldMk cId="3188882975" sldId="275"/>
            <ac:spMk id="163" creationId="{D8907131-A5C7-5900-10BA-7B1ADAB172CC}"/>
          </ac:spMkLst>
        </pc:spChg>
        <pc:spChg chg="del">
          <ac:chgData name="Ricardo Alberto Tovar Vanegas" userId="d336a1181cf69d6d" providerId="LiveId" clId="{29AF9FEE-ADA9-490A-9476-24CA6D14AFEF}" dt="2022-09-13T20:19:18.623" v="1356" actId="478"/>
          <ac:spMkLst>
            <pc:docMk/>
            <pc:sldMk cId="3188882975" sldId="275"/>
            <ac:spMk id="167" creationId="{63BF9D6F-69A8-09B5-34AF-184BA6AE9451}"/>
          </ac:spMkLst>
        </pc:spChg>
        <pc:spChg chg="del">
          <ac:chgData name="Ricardo Alberto Tovar Vanegas" userId="d336a1181cf69d6d" providerId="LiveId" clId="{29AF9FEE-ADA9-490A-9476-24CA6D14AFEF}" dt="2022-09-13T20:19:18.623" v="1356" actId="478"/>
          <ac:spMkLst>
            <pc:docMk/>
            <pc:sldMk cId="3188882975" sldId="275"/>
            <ac:spMk id="169" creationId="{F1BA9756-7780-A7A0-399E-4D534275ADBC}"/>
          </ac:spMkLst>
        </pc:spChg>
        <pc:spChg chg="del">
          <ac:chgData name="Ricardo Alberto Tovar Vanegas" userId="d336a1181cf69d6d" providerId="LiveId" clId="{29AF9FEE-ADA9-490A-9476-24CA6D14AFEF}" dt="2022-09-13T20:19:18.623" v="1356" actId="478"/>
          <ac:spMkLst>
            <pc:docMk/>
            <pc:sldMk cId="3188882975" sldId="275"/>
            <ac:spMk id="170" creationId="{966DEB9E-B000-9F69-9B33-32FD547FE2F5}"/>
          </ac:spMkLst>
        </pc:spChg>
        <pc:spChg chg="del">
          <ac:chgData name="Ricardo Alberto Tovar Vanegas" userId="d336a1181cf69d6d" providerId="LiveId" clId="{29AF9FEE-ADA9-490A-9476-24CA6D14AFEF}" dt="2022-09-13T20:19:18.623" v="1356" actId="478"/>
          <ac:spMkLst>
            <pc:docMk/>
            <pc:sldMk cId="3188882975" sldId="275"/>
            <ac:spMk id="171" creationId="{57E385EF-D051-84A3-2BFC-287147D64C18}"/>
          </ac:spMkLst>
        </pc:spChg>
        <pc:spChg chg="del">
          <ac:chgData name="Ricardo Alberto Tovar Vanegas" userId="d336a1181cf69d6d" providerId="LiveId" clId="{29AF9FEE-ADA9-490A-9476-24CA6D14AFEF}" dt="2022-09-13T20:19:18.623" v="1356" actId="478"/>
          <ac:spMkLst>
            <pc:docMk/>
            <pc:sldMk cId="3188882975" sldId="275"/>
            <ac:spMk id="172" creationId="{5B2DABF7-FB75-05B5-81B8-C625CD6244F3}"/>
          </ac:spMkLst>
        </pc:spChg>
        <pc:spChg chg="del">
          <ac:chgData name="Ricardo Alberto Tovar Vanegas" userId="d336a1181cf69d6d" providerId="LiveId" clId="{29AF9FEE-ADA9-490A-9476-24CA6D14AFEF}" dt="2022-09-13T20:19:18.623" v="1356" actId="478"/>
          <ac:spMkLst>
            <pc:docMk/>
            <pc:sldMk cId="3188882975" sldId="275"/>
            <ac:spMk id="173" creationId="{CC1B3B6E-DB21-1260-8454-8FFB6AA7B91B}"/>
          </ac:spMkLst>
        </pc:spChg>
        <pc:spChg chg="del">
          <ac:chgData name="Ricardo Alberto Tovar Vanegas" userId="d336a1181cf69d6d" providerId="LiveId" clId="{29AF9FEE-ADA9-490A-9476-24CA6D14AFEF}" dt="2022-09-13T20:19:18.623" v="1356" actId="478"/>
          <ac:spMkLst>
            <pc:docMk/>
            <pc:sldMk cId="3188882975" sldId="275"/>
            <ac:spMk id="174" creationId="{FAB3E646-3071-B562-B8DE-1FC124F463C7}"/>
          </ac:spMkLst>
        </pc:spChg>
        <pc:spChg chg="del">
          <ac:chgData name="Ricardo Alberto Tovar Vanegas" userId="d336a1181cf69d6d" providerId="LiveId" clId="{29AF9FEE-ADA9-490A-9476-24CA6D14AFEF}" dt="2022-09-13T20:19:18.623" v="1356" actId="478"/>
          <ac:spMkLst>
            <pc:docMk/>
            <pc:sldMk cId="3188882975" sldId="275"/>
            <ac:spMk id="175" creationId="{DE840E56-EFD7-AA16-F4A5-962038ED686F}"/>
          </ac:spMkLst>
        </pc:spChg>
        <pc:spChg chg="del">
          <ac:chgData name="Ricardo Alberto Tovar Vanegas" userId="d336a1181cf69d6d" providerId="LiveId" clId="{29AF9FEE-ADA9-490A-9476-24CA6D14AFEF}" dt="2022-09-13T20:19:18.623" v="1356" actId="478"/>
          <ac:spMkLst>
            <pc:docMk/>
            <pc:sldMk cId="3188882975" sldId="275"/>
            <ac:spMk id="176" creationId="{76BB2C4C-74D7-2AD1-096A-8D48979C93EC}"/>
          </ac:spMkLst>
        </pc:spChg>
        <pc:spChg chg="del">
          <ac:chgData name="Ricardo Alberto Tovar Vanegas" userId="d336a1181cf69d6d" providerId="LiveId" clId="{29AF9FEE-ADA9-490A-9476-24CA6D14AFEF}" dt="2022-09-13T20:19:18.623" v="1356" actId="478"/>
          <ac:spMkLst>
            <pc:docMk/>
            <pc:sldMk cId="3188882975" sldId="275"/>
            <ac:spMk id="177" creationId="{D96CCDC0-F832-160B-1EA1-B334A82EDF3D}"/>
          </ac:spMkLst>
        </pc:spChg>
        <pc:grpChg chg="del">
          <ac:chgData name="Ricardo Alberto Tovar Vanegas" userId="d336a1181cf69d6d" providerId="LiveId" clId="{29AF9FEE-ADA9-490A-9476-24CA6D14AFEF}" dt="2022-09-13T20:19:18.623" v="1356" actId="478"/>
          <ac:grpSpMkLst>
            <pc:docMk/>
            <pc:sldMk cId="3188882975" sldId="275"/>
            <ac:grpSpMk id="5" creationId="{09903DFE-DDAE-28A2-9361-4AD94CFC46C4}"/>
          </ac:grpSpMkLst>
        </pc:grpChg>
        <pc:grpChg chg="del">
          <ac:chgData name="Ricardo Alberto Tovar Vanegas" userId="d336a1181cf69d6d" providerId="LiveId" clId="{29AF9FEE-ADA9-490A-9476-24CA6D14AFEF}" dt="2022-09-13T20:19:18.623" v="1356" actId="478"/>
          <ac:grpSpMkLst>
            <pc:docMk/>
            <pc:sldMk cId="3188882975" sldId="275"/>
            <ac:grpSpMk id="152" creationId="{4F827D19-F588-20A4-B65E-8104C7FCD642}"/>
          </ac:grpSpMkLst>
        </pc:grpChg>
        <pc:grpChg chg="del">
          <ac:chgData name="Ricardo Alberto Tovar Vanegas" userId="d336a1181cf69d6d" providerId="LiveId" clId="{29AF9FEE-ADA9-490A-9476-24CA6D14AFEF}" dt="2022-09-13T20:19:18.623" v="1356" actId="478"/>
          <ac:grpSpMkLst>
            <pc:docMk/>
            <pc:sldMk cId="3188882975" sldId="275"/>
            <ac:grpSpMk id="156" creationId="{D23D4291-994B-6061-0FCE-C30E95FA9138}"/>
          </ac:grpSpMkLst>
        </pc:grpChg>
        <pc:grpChg chg="del">
          <ac:chgData name="Ricardo Alberto Tovar Vanegas" userId="d336a1181cf69d6d" providerId="LiveId" clId="{29AF9FEE-ADA9-490A-9476-24CA6D14AFEF}" dt="2022-09-13T20:19:18.623" v="1356" actId="478"/>
          <ac:grpSpMkLst>
            <pc:docMk/>
            <pc:sldMk cId="3188882975" sldId="275"/>
            <ac:grpSpMk id="160" creationId="{5A96BBD7-2181-9624-9DA8-BCBFB582C4E3}"/>
          </ac:grpSpMkLst>
        </pc:grpChg>
        <pc:grpChg chg="del">
          <ac:chgData name="Ricardo Alberto Tovar Vanegas" userId="d336a1181cf69d6d" providerId="LiveId" clId="{29AF9FEE-ADA9-490A-9476-24CA6D14AFEF}" dt="2022-09-13T20:19:18.623" v="1356" actId="478"/>
          <ac:grpSpMkLst>
            <pc:docMk/>
            <pc:sldMk cId="3188882975" sldId="275"/>
            <ac:grpSpMk id="164" creationId="{222B613B-C1DA-AF55-B69D-A7157415951F}"/>
          </ac:grpSpMkLst>
        </pc:grpChg>
        <pc:graphicFrameChg chg="add mod modGraphic">
          <ac:chgData name="Ricardo Alberto Tovar Vanegas" userId="d336a1181cf69d6d" providerId="LiveId" clId="{29AF9FEE-ADA9-490A-9476-24CA6D14AFEF}" dt="2022-09-13T20:21:42.004" v="1427" actId="113"/>
          <ac:graphicFrameMkLst>
            <pc:docMk/>
            <pc:sldMk cId="3188882975" sldId="275"/>
            <ac:graphicFrameMk id="9" creationId="{05881146-97AD-5B69-1482-DEAE40143C91}"/>
          </ac:graphicFrameMkLst>
        </pc:graphicFrameChg>
        <pc:picChg chg="del">
          <ac:chgData name="Ricardo Alberto Tovar Vanegas" userId="d336a1181cf69d6d" providerId="LiveId" clId="{29AF9FEE-ADA9-490A-9476-24CA6D14AFEF}" dt="2022-09-13T20:19:18.623" v="1356" actId="478"/>
          <ac:picMkLst>
            <pc:docMk/>
            <pc:sldMk cId="3188882975" sldId="275"/>
            <ac:picMk id="2" creationId="{A5807FE0-4295-B06D-AC82-E41741D2F2E4}"/>
          </ac:picMkLst>
        </pc:picChg>
        <pc:picChg chg="del">
          <ac:chgData name="Ricardo Alberto Tovar Vanegas" userId="d336a1181cf69d6d" providerId="LiveId" clId="{29AF9FEE-ADA9-490A-9476-24CA6D14AFEF}" dt="2022-09-13T20:19:18.623" v="1356" actId="478"/>
          <ac:picMkLst>
            <pc:docMk/>
            <pc:sldMk cId="3188882975" sldId="275"/>
            <ac:picMk id="168" creationId="{FB60599E-5A0D-1E01-D79D-A0322E904743}"/>
          </ac:picMkLst>
        </pc:picChg>
      </pc:sldChg>
      <pc:sldChg chg="addSp delSp modSp add mod">
        <pc:chgData name="Ricardo Alberto Tovar Vanegas" userId="d336a1181cf69d6d" providerId="LiveId" clId="{29AF9FEE-ADA9-490A-9476-24CA6D14AFEF}" dt="2022-09-13T20:24:27.721" v="1461" actId="1076"/>
        <pc:sldMkLst>
          <pc:docMk/>
          <pc:sldMk cId="888147576" sldId="276"/>
        </pc:sldMkLst>
        <pc:spChg chg="add mod">
          <ac:chgData name="Ricardo Alberto Tovar Vanegas" userId="d336a1181cf69d6d" providerId="LiveId" clId="{29AF9FEE-ADA9-490A-9476-24CA6D14AFEF}" dt="2022-09-13T20:23:44.670" v="1456" actId="207"/>
          <ac:spMkLst>
            <pc:docMk/>
            <pc:sldMk cId="888147576" sldId="276"/>
            <ac:spMk id="11" creationId="{C633D717-D36D-173E-61D8-E8E527F05F3F}"/>
          </ac:spMkLst>
        </pc:spChg>
        <pc:spChg chg="del">
          <ac:chgData name="Ricardo Alberto Tovar Vanegas" userId="d336a1181cf69d6d" providerId="LiveId" clId="{29AF9FEE-ADA9-490A-9476-24CA6D14AFEF}" dt="2022-09-13T20:22:53.744" v="1450" actId="478"/>
          <ac:spMkLst>
            <pc:docMk/>
            <pc:sldMk cId="888147576" sldId="276"/>
            <ac:spMk id="12" creationId="{3A948D39-648C-D8CC-5B10-F745420EB178}"/>
          </ac:spMkLst>
        </pc:spChg>
        <pc:spChg chg="mod">
          <ac:chgData name="Ricardo Alberto Tovar Vanegas" userId="d336a1181cf69d6d" providerId="LiveId" clId="{29AF9FEE-ADA9-490A-9476-24CA6D14AFEF}" dt="2022-09-13T20:24:27.721" v="1461" actId="1076"/>
          <ac:spMkLst>
            <pc:docMk/>
            <pc:sldMk cId="888147576" sldId="276"/>
            <ac:spMk id="14" creationId="{52CF65DE-A256-3E95-6B3F-FDED3C3A90D1}"/>
          </ac:spMkLst>
        </pc:spChg>
        <pc:graphicFrameChg chg="add del">
          <ac:chgData name="Ricardo Alberto Tovar Vanegas" userId="d336a1181cf69d6d" providerId="LiveId" clId="{29AF9FEE-ADA9-490A-9476-24CA6D14AFEF}" dt="2022-09-13T20:22:51.470" v="1449" actId="22"/>
          <ac:graphicFrameMkLst>
            <pc:docMk/>
            <pc:sldMk cId="888147576" sldId="276"/>
            <ac:graphicFrameMk id="5" creationId="{CF88B43D-7213-CFB0-776F-B732E5A86599}"/>
          </ac:graphicFrameMkLst>
        </pc:graphicFrameChg>
        <pc:graphicFrameChg chg="add mod modGraphic">
          <ac:chgData name="Ricardo Alberto Tovar Vanegas" userId="d336a1181cf69d6d" providerId="LiveId" clId="{29AF9FEE-ADA9-490A-9476-24CA6D14AFEF}" dt="2022-09-13T20:24:13.122" v="1460" actId="207"/>
          <ac:graphicFrameMkLst>
            <pc:docMk/>
            <pc:sldMk cId="888147576" sldId="276"/>
            <ac:graphicFrameMk id="7" creationId="{43C67715-7E42-8082-3567-DD18DA465818}"/>
          </ac:graphicFrameMkLst>
        </pc:graphicFrameChg>
        <pc:graphicFrameChg chg="del modGraphic">
          <ac:chgData name="Ricardo Alberto Tovar Vanegas" userId="d336a1181cf69d6d" providerId="LiveId" clId="{29AF9FEE-ADA9-490A-9476-24CA6D14AFEF}" dt="2022-09-13T20:22:39.766" v="1447" actId="478"/>
          <ac:graphicFrameMkLst>
            <pc:docMk/>
            <pc:sldMk cId="888147576" sldId="276"/>
            <ac:graphicFrameMk id="9" creationId="{05881146-97AD-5B69-1482-DEAE40143C91}"/>
          </ac:graphicFrameMkLst>
        </pc:graphicFrameChg>
      </pc:sldChg>
      <pc:sldChg chg="addSp delSp modSp mod">
        <pc:chgData name="Ricardo Alberto Tovar Vanegas" userId="d336a1181cf69d6d" providerId="LiveId" clId="{29AF9FEE-ADA9-490A-9476-24CA6D14AFEF}" dt="2022-09-13T20:51:48.552" v="1614" actId="14100"/>
        <pc:sldMkLst>
          <pc:docMk/>
          <pc:sldMk cId="3863355499" sldId="277"/>
        </pc:sldMkLst>
        <pc:spChg chg="add del">
          <ac:chgData name="Ricardo Alberto Tovar Vanegas" userId="d336a1181cf69d6d" providerId="LiveId" clId="{29AF9FEE-ADA9-490A-9476-24CA6D14AFEF}" dt="2022-09-13T20:26:44.683" v="1501" actId="478"/>
          <ac:spMkLst>
            <pc:docMk/>
            <pc:sldMk cId="3863355499" sldId="277"/>
            <ac:spMk id="5" creationId="{E92124E0-B960-4AF6-60B5-010784830AF4}"/>
          </ac:spMkLst>
        </pc:spChg>
        <pc:spChg chg="mod">
          <ac:chgData name="Ricardo Alberto Tovar Vanegas" userId="d336a1181cf69d6d" providerId="LiveId" clId="{29AF9FEE-ADA9-490A-9476-24CA6D14AFEF}" dt="2022-09-13T20:26:34.761" v="1499" actId="113"/>
          <ac:spMkLst>
            <pc:docMk/>
            <pc:sldMk cId="3863355499" sldId="277"/>
            <ac:spMk id="11" creationId="{C633D717-D36D-173E-61D8-E8E527F05F3F}"/>
          </ac:spMkLst>
        </pc:spChg>
        <pc:spChg chg="mod">
          <ac:chgData name="Ricardo Alberto Tovar Vanegas" userId="d336a1181cf69d6d" providerId="LiveId" clId="{29AF9FEE-ADA9-490A-9476-24CA6D14AFEF}" dt="2022-09-13T20:51:43.694" v="1613" actId="1038"/>
          <ac:spMkLst>
            <pc:docMk/>
            <pc:sldMk cId="3863355499" sldId="277"/>
            <ac:spMk id="14" creationId="{52CF65DE-A256-3E95-6B3F-FDED3C3A90D1}"/>
          </ac:spMkLst>
        </pc:spChg>
        <pc:graphicFrameChg chg="del">
          <ac:chgData name="Ricardo Alberto Tovar Vanegas" userId="d336a1181cf69d6d" providerId="LiveId" clId="{29AF9FEE-ADA9-490A-9476-24CA6D14AFEF}" dt="2022-09-13T20:25:11.435" v="1487" actId="478"/>
          <ac:graphicFrameMkLst>
            <pc:docMk/>
            <pc:sldMk cId="3863355499" sldId="277"/>
            <ac:graphicFrameMk id="7" creationId="{43C67715-7E42-8082-3567-DD18DA465818}"/>
          </ac:graphicFrameMkLst>
        </pc:graphicFrameChg>
        <pc:graphicFrameChg chg="add mod modGraphic">
          <ac:chgData name="Ricardo Alberto Tovar Vanegas" userId="d336a1181cf69d6d" providerId="LiveId" clId="{29AF9FEE-ADA9-490A-9476-24CA6D14AFEF}" dt="2022-09-13T20:51:48.552" v="1614" actId="14100"/>
          <ac:graphicFrameMkLst>
            <pc:docMk/>
            <pc:sldMk cId="3863355499" sldId="277"/>
            <ac:graphicFrameMk id="9" creationId="{8859F616-7395-44C6-56AC-E583D7A36451}"/>
          </ac:graphicFrameMkLst>
        </pc:graphicFrameChg>
      </pc:sldChg>
      <pc:sldChg chg="addSp delSp modSp add mod">
        <pc:chgData name="Ricardo Alberto Tovar Vanegas" userId="d336a1181cf69d6d" providerId="LiveId" clId="{29AF9FEE-ADA9-490A-9476-24CA6D14AFEF}" dt="2022-09-13T20:30:08.794" v="1602" actId="1076"/>
        <pc:sldMkLst>
          <pc:docMk/>
          <pc:sldMk cId="1830151569" sldId="278"/>
        </pc:sldMkLst>
        <pc:spChg chg="mod">
          <ac:chgData name="Ricardo Alberto Tovar Vanegas" userId="d336a1181cf69d6d" providerId="LiveId" clId="{29AF9FEE-ADA9-490A-9476-24CA6D14AFEF}" dt="2022-09-13T20:29:56.567" v="1600" actId="113"/>
          <ac:spMkLst>
            <pc:docMk/>
            <pc:sldMk cId="1830151569" sldId="278"/>
            <ac:spMk id="11" creationId="{C633D717-D36D-173E-61D8-E8E527F05F3F}"/>
          </ac:spMkLst>
        </pc:spChg>
        <pc:spChg chg="mod">
          <ac:chgData name="Ricardo Alberto Tovar Vanegas" userId="d336a1181cf69d6d" providerId="LiveId" clId="{29AF9FEE-ADA9-490A-9476-24CA6D14AFEF}" dt="2022-09-13T20:30:08.794" v="1602" actId="1076"/>
          <ac:spMkLst>
            <pc:docMk/>
            <pc:sldMk cId="1830151569" sldId="278"/>
            <ac:spMk id="14" creationId="{52CF65DE-A256-3E95-6B3F-FDED3C3A90D1}"/>
          </ac:spMkLst>
        </pc:spChg>
        <pc:graphicFrameChg chg="add mod modGraphic">
          <ac:chgData name="Ricardo Alberto Tovar Vanegas" userId="d336a1181cf69d6d" providerId="LiveId" clId="{29AF9FEE-ADA9-490A-9476-24CA6D14AFEF}" dt="2022-09-13T20:30:05.786" v="1601" actId="1076"/>
          <ac:graphicFrameMkLst>
            <pc:docMk/>
            <pc:sldMk cId="1830151569" sldId="278"/>
            <ac:graphicFrameMk id="5" creationId="{CCDB009E-CCC5-78D5-BB21-B8589C47B4AE}"/>
          </ac:graphicFrameMkLst>
        </pc:graphicFrameChg>
        <pc:graphicFrameChg chg="del">
          <ac:chgData name="Ricardo Alberto Tovar Vanegas" userId="d336a1181cf69d6d" providerId="LiveId" clId="{29AF9FEE-ADA9-490A-9476-24CA6D14AFEF}" dt="2022-09-13T20:27:42.431" v="1507" actId="478"/>
          <ac:graphicFrameMkLst>
            <pc:docMk/>
            <pc:sldMk cId="1830151569" sldId="278"/>
            <ac:graphicFrameMk id="9" creationId="{8859F616-7395-44C6-56AC-E583D7A36451}"/>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EAB942-E2D1-41C9-9162-9B6395ECB15A}" type="doc">
      <dgm:prSet loTypeId="urn:microsoft.com/office/officeart/2005/8/layout/hProcess9" loCatId="process" qsTypeId="urn:microsoft.com/office/officeart/2005/8/quickstyle/simple1" qsCatId="simple" csTypeId="urn:microsoft.com/office/officeart/2005/8/colors/colorful5" csCatId="colorful" phldr="1"/>
      <dgm:spPr/>
    </dgm:pt>
    <dgm:pt modelId="{7C412AC0-E2DE-41DE-8A1D-BC715A847587}">
      <dgm:prSet phldrT="[Texto]" custT="1"/>
      <dgm:spPr>
        <a:solidFill>
          <a:srgbClr val="F2F2F2"/>
        </a:solidFill>
      </dgm:spPr>
      <dgm:t>
        <a:bodyPr/>
        <a:lstStyle/>
        <a:p>
          <a:r>
            <a:rPr lang="es-CO" sz="1400" dirty="0">
              <a:solidFill>
                <a:srgbClr val="7F7F7F"/>
              </a:solidFill>
              <a:latin typeface="Work Sans Medium" pitchFamily="2" charset="0"/>
            </a:rPr>
            <a:t>1. Identificar la </a:t>
          </a:r>
          <a:r>
            <a:rPr lang="es-CO" sz="1400" b="0" u="sng" dirty="0">
              <a:solidFill>
                <a:srgbClr val="7F7F7F"/>
              </a:solidFill>
              <a:effectLst>
                <a:outerShdw blurRad="38100" dist="38100" dir="2700000" algn="tl">
                  <a:srgbClr val="000000">
                    <a:alpha val="43137"/>
                  </a:srgbClr>
                </a:outerShdw>
              </a:effectLst>
              <a:latin typeface="Work Sans Medium" pitchFamily="2" charset="0"/>
            </a:rPr>
            <a:t>información</a:t>
          </a:r>
          <a:r>
            <a:rPr lang="es-CO" sz="1400" dirty="0">
              <a:solidFill>
                <a:srgbClr val="7F7F7F"/>
              </a:solidFill>
              <a:latin typeface="Work Sans Medium" pitchFamily="2" charset="0"/>
            </a:rPr>
            <a:t> que produce la entidad </a:t>
          </a:r>
        </a:p>
      </dgm:t>
    </dgm:pt>
    <dgm:pt modelId="{EC6C486A-52E8-431E-959C-0C90D2A87672}" type="parTrans" cxnId="{D6B00A4C-CAF4-4504-B0D7-7E375B347B8A}">
      <dgm:prSet/>
      <dgm:spPr/>
      <dgm:t>
        <a:bodyPr/>
        <a:lstStyle/>
        <a:p>
          <a:endParaRPr lang="es-CO"/>
        </a:p>
      </dgm:t>
    </dgm:pt>
    <dgm:pt modelId="{F80148CC-DA7F-48C9-80F1-95DF16A06209}" type="sibTrans" cxnId="{D6B00A4C-CAF4-4504-B0D7-7E375B347B8A}">
      <dgm:prSet/>
      <dgm:spPr/>
      <dgm:t>
        <a:bodyPr/>
        <a:lstStyle/>
        <a:p>
          <a:endParaRPr lang="es-CO"/>
        </a:p>
      </dgm:t>
    </dgm:pt>
    <dgm:pt modelId="{0281C7EC-5FC6-4BFD-B901-5502732CA48F}">
      <dgm:prSet phldrT="[Texto]" custT="1"/>
      <dgm:spPr>
        <a:solidFill>
          <a:srgbClr val="F2F2F2"/>
        </a:solidFill>
      </dgm:spPr>
      <dgm:t>
        <a:bodyPr/>
        <a:lstStyle/>
        <a:p>
          <a:r>
            <a:rPr lang="es-CO" sz="1400" dirty="0">
              <a:solidFill>
                <a:srgbClr val="7F7F7F"/>
              </a:solidFill>
              <a:latin typeface="Work Sans Medium" pitchFamily="2" charset="0"/>
            </a:rPr>
            <a:t>3. Identificar los </a:t>
          </a:r>
          <a:r>
            <a:rPr lang="es-CO" sz="1400" b="0" u="sng" dirty="0">
              <a:solidFill>
                <a:srgbClr val="7F7F7F"/>
              </a:solidFill>
              <a:effectLst>
                <a:outerShdw blurRad="38100" dist="38100" dir="2700000" algn="tl">
                  <a:srgbClr val="000000">
                    <a:alpha val="43137"/>
                  </a:srgbClr>
                </a:outerShdw>
              </a:effectLst>
              <a:latin typeface="Work Sans Medium" pitchFamily="2" charset="0"/>
            </a:rPr>
            <a:t>flujos de Información </a:t>
          </a:r>
        </a:p>
      </dgm:t>
    </dgm:pt>
    <dgm:pt modelId="{1D54C954-F06A-42D4-9F5E-957F53BA33FD}" type="parTrans" cxnId="{1F499BE2-3DAB-4482-8E13-A33EB9179D86}">
      <dgm:prSet/>
      <dgm:spPr/>
      <dgm:t>
        <a:bodyPr/>
        <a:lstStyle/>
        <a:p>
          <a:endParaRPr lang="es-CO"/>
        </a:p>
      </dgm:t>
    </dgm:pt>
    <dgm:pt modelId="{ED37E3B4-D1D7-4E1F-B0DC-D1EBF24CACEE}" type="sibTrans" cxnId="{1F499BE2-3DAB-4482-8E13-A33EB9179D86}">
      <dgm:prSet/>
      <dgm:spPr/>
      <dgm:t>
        <a:bodyPr/>
        <a:lstStyle/>
        <a:p>
          <a:endParaRPr lang="es-CO"/>
        </a:p>
      </dgm:t>
    </dgm:pt>
    <dgm:pt modelId="{01CE543F-2893-4B16-96D4-4F44413456EE}">
      <dgm:prSet phldrT="[Texto]" custT="1"/>
      <dgm:spPr>
        <a:solidFill>
          <a:srgbClr val="F2F2F2"/>
        </a:solidFill>
      </dgm:spPr>
      <dgm:t>
        <a:bodyPr/>
        <a:lstStyle/>
        <a:p>
          <a:r>
            <a:rPr lang="es-CO" sz="1400" dirty="0">
              <a:solidFill>
                <a:srgbClr val="7F7F7F"/>
              </a:solidFill>
              <a:latin typeface="Work Sans Medium" pitchFamily="2" charset="0"/>
            </a:rPr>
            <a:t>4. Identificar los </a:t>
          </a:r>
          <a:r>
            <a:rPr lang="es-CO" sz="1400" b="0" u="sng" strike="noStrike" dirty="0">
              <a:solidFill>
                <a:srgbClr val="7F7F7F"/>
              </a:solidFill>
              <a:effectLst>
                <a:outerShdw blurRad="38100" dist="38100" dir="2700000" algn="tl">
                  <a:srgbClr val="000000">
                    <a:alpha val="43137"/>
                  </a:srgbClr>
                </a:outerShdw>
              </a:effectLst>
              <a:latin typeface="Work Sans Medium" pitchFamily="2" charset="0"/>
            </a:rPr>
            <a:t>servicios de información </a:t>
          </a:r>
        </a:p>
      </dgm:t>
    </dgm:pt>
    <dgm:pt modelId="{739F90EB-6161-4016-8DF9-949883B4CD3E}" type="parTrans" cxnId="{1BCF2209-6F88-4BA0-8079-C1541E12177A}">
      <dgm:prSet/>
      <dgm:spPr/>
      <dgm:t>
        <a:bodyPr/>
        <a:lstStyle/>
        <a:p>
          <a:endParaRPr lang="es-CO"/>
        </a:p>
      </dgm:t>
    </dgm:pt>
    <dgm:pt modelId="{94E18D34-1BA6-4D54-9D0D-08EB59B6B2EB}" type="sibTrans" cxnId="{1BCF2209-6F88-4BA0-8079-C1541E12177A}">
      <dgm:prSet/>
      <dgm:spPr/>
      <dgm:t>
        <a:bodyPr/>
        <a:lstStyle/>
        <a:p>
          <a:endParaRPr lang="es-CO"/>
        </a:p>
      </dgm:t>
    </dgm:pt>
    <dgm:pt modelId="{61081F7D-E514-4731-BD62-C37B3301151F}">
      <dgm:prSet phldrT="[Texto]" custT="1"/>
      <dgm:spPr>
        <a:solidFill>
          <a:srgbClr val="F2F2F2"/>
        </a:solidFill>
        <a:ln>
          <a:noFill/>
        </a:ln>
      </dgm:spPr>
      <dgm:t>
        <a:bodyPr/>
        <a:lstStyle/>
        <a:p>
          <a:pPr algn="ctr"/>
          <a:r>
            <a:rPr lang="es-CO" sz="1400" dirty="0">
              <a:solidFill>
                <a:srgbClr val="7F7F7F"/>
              </a:solidFill>
              <a:latin typeface="Work Sans Medium" pitchFamily="2" charset="0"/>
            </a:rPr>
            <a:t>2. Identificar los </a:t>
          </a:r>
          <a:r>
            <a:rPr lang="es-CO" sz="1400" b="0" u="sng" dirty="0">
              <a:solidFill>
                <a:srgbClr val="7F7F7F"/>
              </a:solidFill>
              <a:effectLst>
                <a:outerShdw blurRad="38100" dist="38100" dir="2700000" algn="tl">
                  <a:srgbClr val="000000">
                    <a:alpha val="43137"/>
                  </a:srgbClr>
                </a:outerShdw>
              </a:effectLst>
              <a:latin typeface="Work Sans Medium" pitchFamily="2" charset="0"/>
            </a:rPr>
            <a:t>datos</a:t>
          </a:r>
          <a:r>
            <a:rPr lang="es-CO" sz="1400" dirty="0">
              <a:solidFill>
                <a:srgbClr val="7F7F7F"/>
              </a:solidFill>
              <a:latin typeface="Work Sans Medium" pitchFamily="2" charset="0"/>
            </a:rPr>
            <a:t> que conforman la información </a:t>
          </a:r>
        </a:p>
      </dgm:t>
    </dgm:pt>
    <dgm:pt modelId="{9D25D947-A785-48E1-94D5-BE024B3ADC7E}" type="sibTrans" cxnId="{476DEF6E-96DE-4E92-B833-4C93C644172B}">
      <dgm:prSet/>
      <dgm:spPr/>
      <dgm:t>
        <a:bodyPr/>
        <a:lstStyle/>
        <a:p>
          <a:endParaRPr lang="es-CO"/>
        </a:p>
      </dgm:t>
    </dgm:pt>
    <dgm:pt modelId="{7A1C0E20-4360-4D85-BBDA-E1F2FD6DE149}" type="parTrans" cxnId="{476DEF6E-96DE-4E92-B833-4C93C644172B}">
      <dgm:prSet/>
      <dgm:spPr/>
      <dgm:t>
        <a:bodyPr/>
        <a:lstStyle/>
        <a:p>
          <a:endParaRPr lang="es-CO"/>
        </a:p>
      </dgm:t>
    </dgm:pt>
    <dgm:pt modelId="{A75B0B6D-1F8D-4559-B29A-5E7B400EC024}" type="pres">
      <dgm:prSet presAssocID="{90EAB942-E2D1-41C9-9162-9B6395ECB15A}" presName="CompostProcess" presStyleCnt="0">
        <dgm:presLayoutVars>
          <dgm:dir/>
          <dgm:resizeHandles val="exact"/>
        </dgm:presLayoutVars>
      </dgm:prSet>
      <dgm:spPr/>
    </dgm:pt>
    <dgm:pt modelId="{E8033697-D95D-4364-93BE-2CFFF2C996C9}" type="pres">
      <dgm:prSet presAssocID="{90EAB942-E2D1-41C9-9162-9B6395ECB15A}" presName="arrow" presStyleLbl="bgShp" presStyleIdx="0" presStyleCnt="1" custScaleX="117647" custLinFactNeighborX="335" custLinFactNeighborY="-12411"/>
      <dgm:spPr>
        <a:solidFill>
          <a:schemeClr val="bg1">
            <a:lumMod val="85000"/>
          </a:schemeClr>
        </a:solidFill>
      </dgm:spPr>
    </dgm:pt>
    <dgm:pt modelId="{8A582CBC-AE96-4A33-83EA-8DDE4314B178}" type="pres">
      <dgm:prSet presAssocID="{90EAB942-E2D1-41C9-9162-9B6395ECB15A}" presName="linearProcess" presStyleCnt="0"/>
      <dgm:spPr/>
    </dgm:pt>
    <dgm:pt modelId="{D24599B1-5EB5-4BAE-AD76-9E5ACDB6D205}" type="pres">
      <dgm:prSet presAssocID="{7C412AC0-E2DE-41DE-8A1D-BC715A847587}" presName="textNode" presStyleLbl="node1" presStyleIdx="0" presStyleCnt="4">
        <dgm:presLayoutVars>
          <dgm:bulletEnabled val="1"/>
        </dgm:presLayoutVars>
      </dgm:prSet>
      <dgm:spPr/>
    </dgm:pt>
    <dgm:pt modelId="{69EE98FC-B1D7-4B07-9F22-29C32CE6990D}" type="pres">
      <dgm:prSet presAssocID="{F80148CC-DA7F-48C9-80F1-95DF16A06209}" presName="sibTrans" presStyleCnt="0"/>
      <dgm:spPr/>
    </dgm:pt>
    <dgm:pt modelId="{226F1566-D884-4ACA-A35D-44B33242B878}" type="pres">
      <dgm:prSet presAssocID="{61081F7D-E514-4731-BD62-C37B3301151F}" presName="textNode" presStyleLbl="node1" presStyleIdx="1" presStyleCnt="4">
        <dgm:presLayoutVars>
          <dgm:bulletEnabled val="1"/>
        </dgm:presLayoutVars>
      </dgm:prSet>
      <dgm:spPr/>
    </dgm:pt>
    <dgm:pt modelId="{50633820-74A6-4368-B519-821A1C811E4D}" type="pres">
      <dgm:prSet presAssocID="{9D25D947-A785-48E1-94D5-BE024B3ADC7E}" presName="sibTrans" presStyleCnt="0"/>
      <dgm:spPr/>
    </dgm:pt>
    <dgm:pt modelId="{EE00B615-9BAB-4647-B4BC-6D779CCDF9DB}" type="pres">
      <dgm:prSet presAssocID="{0281C7EC-5FC6-4BFD-B901-5502732CA48F}" presName="textNode" presStyleLbl="node1" presStyleIdx="2" presStyleCnt="4">
        <dgm:presLayoutVars>
          <dgm:bulletEnabled val="1"/>
        </dgm:presLayoutVars>
      </dgm:prSet>
      <dgm:spPr/>
    </dgm:pt>
    <dgm:pt modelId="{CB62C82A-3ABF-4F7D-B70F-2157DFC7D162}" type="pres">
      <dgm:prSet presAssocID="{ED37E3B4-D1D7-4E1F-B0DC-D1EBF24CACEE}" presName="sibTrans" presStyleCnt="0"/>
      <dgm:spPr/>
    </dgm:pt>
    <dgm:pt modelId="{3A2C841C-6BFB-405B-A259-0FE467669EEB}" type="pres">
      <dgm:prSet presAssocID="{01CE543F-2893-4B16-96D4-4F44413456EE}" presName="textNode" presStyleLbl="node1" presStyleIdx="3" presStyleCnt="4">
        <dgm:presLayoutVars>
          <dgm:bulletEnabled val="1"/>
        </dgm:presLayoutVars>
      </dgm:prSet>
      <dgm:spPr/>
    </dgm:pt>
  </dgm:ptLst>
  <dgm:cxnLst>
    <dgm:cxn modelId="{1BCF2209-6F88-4BA0-8079-C1541E12177A}" srcId="{90EAB942-E2D1-41C9-9162-9B6395ECB15A}" destId="{01CE543F-2893-4B16-96D4-4F44413456EE}" srcOrd="3" destOrd="0" parTransId="{739F90EB-6161-4016-8DF9-949883B4CD3E}" sibTransId="{94E18D34-1BA6-4D54-9D0D-08EB59B6B2EB}"/>
    <dgm:cxn modelId="{FA7EFB30-A0E6-45A7-9C05-F464B1EFE3D0}" type="presOf" srcId="{7C412AC0-E2DE-41DE-8A1D-BC715A847587}" destId="{D24599B1-5EB5-4BAE-AD76-9E5ACDB6D205}" srcOrd="0" destOrd="0" presId="urn:microsoft.com/office/officeart/2005/8/layout/hProcess9"/>
    <dgm:cxn modelId="{6CCB3F62-FB9A-4E17-AE9C-015902FC242E}" type="presOf" srcId="{90EAB942-E2D1-41C9-9162-9B6395ECB15A}" destId="{A75B0B6D-1F8D-4559-B29A-5E7B400EC024}" srcOrd="0" destOrd="0" presId="urn:microsoft.com/office/officeart/2005/8/layout/hProcess9"/>
    <dgm:cxn modelId="{D6B00A4C-CAF4-4504-B0D7-7E375B347B8A}" srcId="{90EAB942-E2D1-41C9-9162-9B6395ECB15A}" destId="{7C412AC0-E2DE-41DE-8A1D-BC715A847587}" srcOrd="0" destOrd="0" parTransId="{EC6C486A-52E8-431E-959C-0C90D2A87672}" sibTransId="{F80148CC-DA7F-48C9-80F1-95DF16A06209}"/>
    <dgm:cxn modelId="{476DEF6E-96DE-4E92-B833-4C93C644172B}" srcId="{90EAB942-E2D1-41C9-9162-9B6395ECB15A}" destId="{61081F7D-E514-4731-BD62-C37B3301151F}" srcOrd="1" destOrd="0" parTransId="{7A1C0E20-4360-4D85-BBDA-E1F2FD6DE149}" sibTransId="{9D25D947-A785-48E1-94D5-BE024B3ADC7E}"/>
    <dgm:cxn modelId="{D6FD9F9F-24D3-4DB8-84FC-9A1843069582}" type="presOf" srcId="{61081F7D-E514-4731-BD62-C37B3301151F}" destId="{226F1566-D884-4ACA-A35D-44B33242B878}" srcOrd="0" destOrd="0" presId="urn:microsoft.com/office/officeart/2005/8/layout/hProcess9"/>
    <dgm:cxn modelId="{3C0C40B2-5115-4C96-BE32-D509D64CD783}" type="presOf" srcId="{0281C7EC-5FC6-4BFD-B901-5502732CA48F}" destId="{EE00B615-9BAB-4647-B4BC-6D779CCDF9DB}" srcOrd="0" destOrd="0" presId="urn:microsoft.com/office/officeart/2005/8/layout/hProcess9"/>
    <dgm:cxn modelId="{8EF22DBE-C788-47A2-B608-38186CECFEE2}" type="presOf" srcId="{01CE543F-2893-4B16-96D4-4F44413456EE}" destId="{3A2C841C-6BFB-405B-A259-0FE467669EEB}" srcOrd="0" destOrd="0" presId="urn:microsoft.com/office/officeart/2005/8/layout/hProcess9"/>
    <dgm:cxn modelId="{1F499BE2-3DAB-4482-8E13-A33EB9179D86}" srcId="{90EAB942-E2D1-41C9-9162-9B6395ECB15A}" destId="{0281C7EC-5FC6-4BFD-B901-5502732CA48F}" srcOrd="2" destOrd="0" parTransId="{1D54C954-F06A-42D4-9F5E-957F53BA33FD}" sibTransId="{ED37E3B4-D1D7-4E1F-B0DC-D1EBF24CACEE}"/>
    <dgm:cxn modelId="{7BE817B7-8989-4ABC-91A5-38D748249C90}" type="presParOf" srcId="{A75B0B6D-1F8D-4559-B29A-5E7B400EC024}" destId="{E8033697-D95D-4364-93BE-2CFFF2C996C9}" srcOrd="0" destOrd="0" presId="urn:microsoft.com/office/officeart/2005/8/layout/hProcess9"/>
    <dgm:cxn modelId="{D28F8C84-18AB-4F58-B112-4367EA461FEC}" type="presParOf" srcId="{A75B0B6D-1F8D-4559-B29A-5E7B400EC024}" destId="{8A582CBC-AE96-4A33-83EA-8DDE4314B178}" srcOrd="1" destOrd="0" presId="urn:microsoft.com/office/officeart/2005/8/layout/hProcess9"/>
    <dgm:cxn modelId="{EEAF2F8D-BAAB-49E1-BD07-54D69696C4BA}" type="presParOf" srcId="{8A582CBC-AE96-4A33-83EA-8DDE4314B178}" destId="{D24599B1-5EB5-4BAE-AD76-9E5ACDB6D205}" srcOrd="0" destOrd="0" presId="urn:microsoft.com/office/officeart/2005/8/layout/hProcess9"/>
    <dgm:cxn modelId="{521EBFA5-EAD1-4C43-851D-15C88D55FBD3}" type="presParOf" srcId="{8A582CBC-AE96-4A33-83EA-8DDE4314B178}" destId="{69EE98FC-B1D7-4B07-9F22-29C32CE6990D}" srcOrd="1" destOrd="0" presId="urn:microsoft.com/office/officeart/2005/8/layout/hProcess9"/>
    <dgm:cxn modelId="{E39EE93A-0182-4484-AD34-EDE7BFA9BA3A}" type="presParOf" srcId="{8A582CBC-AE96-4A33-83EA-8DDE4314B178}" destId="{226F1566-D884-4ACA-A35D-44B33242B878}" srcOrd="2" destOrd="0" presId="urn:microsoft.com/office/officeart/2005/8/layout/hProcess9"/>
    <dgm:cxn modelId="{B4A3BA74-C03C-4623-B51E-D913B649CB36}" type="presParOf" srcId="{8A582CBC-AE96-4A33-83EA-8DDE4314B178}" destId="{50633820-74A6-4368-B519-821A1C811E4D}" srcOrd="3" destOrd="0" presId="urn:microsoft.com/office/officeart/2005/8/layout/hProcess9"/>
    <dgm:cxn modelId="{31664DA5-8AE0-49E2-92A3-0F26AB47BDE3}" type="presParOf" srcId="{8A582CBC-AE96-4A33-83EA-8DDE4314B178}" destId="{EE00B615-9BAB-4647-B4BC-6D779CCDF9DB}" srcOrd="4" destOrd="0" presId="urn:microsoft.com/office/officeart/2005/8/layout/hProcess9"/>
    <dgm:cxn modelId="{CE7E8370-0B55-4188-902E-5F387E237F34}" type="presParOf" srcId="{8A582CBC-AE96-4A33-83EA-8DDE4314B178}" destId="{CB62C82A-3ABF-4F7D-B70F-2157DFC7D162}" srcOrd="5" destOrd="0" presId="urn:microsoft.com/office/officeart/2005/8/layout/hProcess9"/>
    <dgm:cxn modelId="{B1FEAF8A-0A5B-4FE0-8651-F4A32CF9F7B5}" type="presParOf" srcId="{8A582CBC-AE96-4A33-83EA-8DDE4314B178}" destId="{3A2C841C-6BFB-405B-A259-0FE467669EEB}" srcOrd="6"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033697-D95D-4364-93BE-2CFFF2C996C9}">
      <dsp:nvSpPr>
        <dsp:cNvPr id="0" name=""/>
        <dsp:cNvSpPr/>
      </dsp:nvSpPr>
      <dsp:spPr>
        <a:xfrm>
          <a:off x="3" y="0"/>
          <a:ext cx="7701672" cy="2718223"/>
        </a:xfrm>
        <a:prstGeom prst="rightArrow">
          <a:avLst/>
        </a:prstGeom>
        <a:solidFill>
          <a:schemeClr val="bg1">
            <a:lumMod val="85000"/>
          </a:schemeClr>
        </a:solidFill>
        <a:ln>
          <a:noFill/>
        </a:ln>
        <a:effectLst/>
      </dsp:spPr>
      <dsp:style>
        <a:lnRef idx="0">
          <a:scrgbClr r="0" g="0" b="0"/>
        </a:lnRef>
        <a:fillRef idx="1">
          <a:scrgbClr r="0" g="0" b="0"/>
        </a:fillRef>
        <a:effectRef idx="0">
          <a:scrgbClr r="0" g="0" b="0"/>
        </a:effectRef>
        <a:fontRef idx="minor"/>
      </dsp:style>
    </dsp:sp>
    <dsp:sp modelId="{D24599B1-5EB5-4BAE-AD76-9E5ACDB6D205}">
      <dsp:nvSpPr>
        <dsp:cNvPr id="0" name=""/>
        <dsp:cNvSpPr/>
      </dsp:nvSpPr>
      <dsp:spPr>
        <a:xfrm>
          <a:off x="2632" y="815466"/>
          <a:ext cx="1710313" cy="1087289"/>
        </a:xfrm>
        <a:prstGeom prst="roundRect">
          <a:avLst/>
        </a:prstGeom>
        <a:solidFill>
          <a:srgbClr val="F2F2F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rgbClr val="7F7F7F"/>
              </a:solidFill>
              <a:latin typeface="Work Sans Medium" pitchFamily="2" charset="0"/>
            </a:rPr>
            <a:t>1. Identificar la </a:t>
          </a:r>
          <a:r>
            <a:rPr lang="es-CO" sz="1400" b="0" u="sng" kern="1200" dirty="0">
              <a:solidFill>
                <a:srgbClr val="7F7F7F"/>
              </a:solidFill>
              <a:effectLst>
                <a:outerShdw blurRad="38100" dist="38100" dir="2700000" algn="tl">
                  <a:srgbClr val="000000">
                    <a:alpha val="43137"/>
                  </a:srgbClr>
                </a:outerShdw>
              </a:effectLst>
              <a:latin typeface="Work Sans Medium" pitchFamily="2" charset="0"/>
            </a:rPr>
            <a:t>información</a:t>
          </a:r>
          <a:r>
            <a:rPr lang="es-CO" sz="1400" kern="1200" dirty="0">
              <a:solidFill>
                <a:srgbClr val="7F7F7F"/>
              </a:solidFill>
              <a:latin typeface="Work Sans Medium" pitchFamily="2" charset="0"/>
            </a:rPr>
            <a:t> que produce la entidad </a:t>
          </a:r>
        </a:p>
      </dsp:txBody>
      <dsp:txXfrm>
        <a:off x="55709" y="868543"/>
        <a:ext cx="1604159" cy="981135"/>
      </dsp:txXfrm>
    </dsp:sp>
    <dsp:sp modelId="{226F1566-D884-4ACA-A35D-44B33242B878}">
      <dsp:nvSpPr>
        <dsp:cNvPr id="0" name=""/>
        <dsp:cNvSpPr/>
      </dsp:nvSpPr>
      <dsp:spPr>
        <a:xfrm>
          <a:off x="1997998" y="815466"/>
          <a:ext cx="1710313" cy="1087289"/>
        </a:xfrm>
        <a:prstGeom prst="roundRect">
          <a:avLst/>
        </a:prstGeom>
        <a:solidFill>
          <a:srgbClr val="F2F2F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rgbClr val="7F7F7F"/>
              </a:solidFill>
              <a:latin typeface="Work Sans Medium" pitchFamily="2" charset="0"/>
            </a:rPr>
            <a:t>2. Identificar los </a:t>
          </a:r>
          <a:r>
            <a:rPr lang="es-CO" sz="1400" b="0" u="sng" kern="1200" dirty="0">
              <a:solidFill>
                <a:srgbClr val="7F7F7F"/>
              </a:solidFill>
              <a:effectLst>
                <a:outerShdw blurRad="38100" dist="38100" dir="2700000" algn="tl">
                  <a:srgbClr val="000000">
                    <a:alpha val="43137"/>
                  </a:srgbClr>
                </a:outerShdw>
              </a:effectLst>
              <a:latin typeface="Work Sans Medium" pitchFamily="2" charset="0"/>
            </a:rPr>
            <a:t>datos</a:t>
          </a:r>
          <a:r>
            <a:rPr lang="es-CO" sz="1400" kern="1200" dirty="0">
              <a:solidFill>
                <a:srgbClr val="7F7F7F"/>
              </a:solidFill>
              <a:latin typeface="Work Sans Medium" pitchFamily="2" charset="0"/>
            </a:rPr>
            <a:t> que conforman la información </a:t>
          </a:r>
        </a:p>
      </dsp:txBody>
      <dsp:txXfrm>
        <a:off x="2051075" y="868543"/>
        <a:ext cx="1604159" cy="981135"/>
      </dsp:txXfrm>
    </dsp:sp>
    <dsp:sp modelId="{EE00B615-9BAB-4647-B4BC-6D779CCDF9DB}">
      <dsp:nvSpPr>
        <dsp:cNvPr id="0" name=""/>
        <dsp:cNvSpPr/>
      </dsp:nvSpPr>
      <dsp:spPr>
        <a:xfrm>
          <a:off x="3993364" y="815466"/>
          <a:ext cx="1710313" cy="1087289"/>
        </a:xfrm>
        <a:prstGeom prst="roundRect">
          <a:avLst/>
        </a:prstGeom>
        <a:solidFill>
          <a:srgbClr val="F2F2F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rgbClr val="7F7F7F"/>
              </a:solidFill>
              <a:latin typeface="Work Sans Medium" pitchFamily="2" charset="0"/>
            </a:rPr>
            <a:t>3. Identificar los </a:t>
          </a:r>
          <a:r>
            <a:rPr lang="es-CO" sz="1400" b="0" u="sng" kern="1200" dirty="0">
              <a:solidFill>
                <a:srgbClr val="7F7F7F"/>
              </a:solidFill>
              <a:effectLst>
                <a:outerShdw blurRad="38100" dist="38100" dir="2700000" algn="tl">
                  <a:srgbClr val="000000">
                    <a:alpha val="43137"/>
                  </a:srgbClr>
                </a:outerShdw>
              </a:effectLst>
              <a:latin typeface="Work Sans Medium" pitchFamily="2" charset="0"/>
            </a:rPr>
            <a:t>flujos de Información </a:t>
          </a:r>
        </a:p>
      </dsp:txBody>
      <dsp:txXfrm>
        <a:off x="4046441" y="868543"/>
        <a:ext cx="1604159" cy="981135"/>
      </dsp:txXfrm>
    </dsp:sp>
    <dsp:sp modelId="{3A2C841C-6BFB-405B-A259-0FE467669EEB}">
      <dsp:nvSpPr>
        <dsp:cNvPr id="0" name=""/>
        <dsp:cNvSpPr/>
      </dsp:nvSpPr>
      <dsp:spPr>
        <a:xfrm>
          <a:off x="5988729" y="815466"/>
          <a:ext cx="1710313" cy="1087289"/>
        </a:xfrm>
        <a:prstGeom prst="roundRect">
          <a:avLst/>
        </a:prstGeom>
        <a:solidFill>
          <a:srgbClr val="F2F2F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rgbClr val="7F7F7F"/>
              </a:solidFill>
              <a:latin typeface="Work Sans Medium" pitchFamily="2" charset="0"/>
            </a:rPr>
            <a:t>4. Identificar los </a:t>
          </a:r>
          <a:r>
            <a:rPr lang="es-CO" sz="1400" b="0" u="sng" strike="noStrike" kern="1200" dirty="0">
              <a:solidFill>
                <a:srgbClr val="7F7F7F"/>
              </a:solidFill>
              <a:effectLst>
                <a:outerShdw blurRad="38100" dist="38100" dir="2700000" algn="tl">
                  <a:srgbClr val="000000">
                    <a:alpha val="43137"/>
                  </a:srgbClr>
                </a:outerShdw>
              </a:effectLst>
              <a:latin typeface="Work Sans Medium" pitchFamily="2" charset="0"/>
            </a:rPr>
            <a:t>servicios de información </a:t>
          </a:r>
        </a:p>
      </dsp:txBody>
      <dsp:txXfrm>
        <a:off x="6041806" y="868543"/>
        <a:ext cx="1604159" cy="98113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FAE846-964E-478C-AA63-EEFC5E18E070}" type="datetimeFigureOut">
              <a:rPr lang="es-ES" smtClean="0"/>
              <a:t>13/09/2022</a:t>
            </a:fld>
            <a:endParaRPr lang="es-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2780D4-7A5A-4CDB-B409-ABE533486BFF}" type="slidenum">
              <a:rPr lang="es-ES" smtClean="0"/>
              <a:t>‹Nº›</a:t>
            </a:fld>
            <a:endParaRPr lang="es-ES"/>
          </a:p>
        </p:txBody>
      </p:sp>
    </p:spTree>
    <p:extLst>
      <p:ext uri="{BB962C8B-B14F-4D97-AF65-F5344CB8AC3E}">
        <p14:creationId xmlns:p14="http://schemas.microsoft.com/office/powerpoint/2010/main" val="2537091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6918E-5EA8-11C4-C897-1475C883DCB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s-ES"/>
          </a:p>
        </p:txBody>
      </p:sp>
      <p:sp>
        <p:nvSpPr>
          <p:cNvPr id="3" name="Subtitle 2">
            <a:extLst>
              <a:ext uri="{FF2B5EF4-FFF2-40B4-BE49-F238E27FC236}">
                <a16:creationId xmlns:a16="http://schemas.microsoft.com/office/drawing/2014/main" id="{DCC7D113-4F5D-13A3-8098-ACAD3FCFF8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
          </a:p>
        </p:txBody>
      </p:sp>
      <p:sp>
        <p:nvSpPr>
          <p:cNvPr id="4" name="Date Placeholder 3">
            <a:extLst>
              <a:ext uri="{FF2B5EF4-FFF2-40B4-BE49-F238E27FC236}">
                <a16:creationId xmlns:a16="http://schemas.microsoft.com/office/drawing/2014/main" id="{E2F01DF4-FDEB-8A09-0A27-BFD3746F9610}"/>
              </a:ext>
            </a:extLst>
          </p:cNvPr>
          <p:cNvSpPr>
            <a:spLocks noGrp="1"/>
          </p:cNvSpPr>
          <p:nvPr>
            <p:ph type="dt" sz="half" idx="10"/>
          </p:nvPr>
        </p:nvSpPr>
        <p:spPr/>
        <p:txBody>
          <a:bodyPr/>
          <a:lstStyle/>
          <a:p>
            <a:fld id="{EA9BE366-8242-424F-8402-4E0933C83F4A}" type="datetime1">
              <a:rPr lang="es-ES" smtClean="0"/>
              <a:t>13/09/2022</a:t>
            </a:fld>
            <a:endParaRPr lang="es-ES"/>
          </a:p>
        </p:txBody>
      </p:sp>
      <p:sp>
        <p:nvSpPr>
          <p:cNvPr id="5" name="Footer Placeholder 4">
            <a:extLst>
              <a:ext uri="{FF2B5EF4-FFF2-40B4-BE49-F238E27FC236}">
                <a16:creationId xmlns:a16="http://schemas.microsoft.com/office/drawing/2014/main" id="{FC586D3B-61EA-A6BE-8596-6F01BF23D266}"/>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42BEEA45-AF3C-052F-62ED-007A2B2F5979}"/>
              </a:ext>
            </a:extLst>
          </p:cNvPr>
          <p:cNvSpPr>
            <a:spLocks noGrp="1"/>
          </p:cNvSpPr>
          <p:nvPr>
            <p:ph type="sldNum" sz="quarter" idx="12"/>
          </p:nvPr>
        </p:nvSpPr>
        <p:spPr/>
        <p:txBody>
          <a:bodyPr/>
          <a:lstStyle/>
          <a:p>
            <a:fld id="{E042A9ED-F10F-4D88-A8B1-084729BD525D}" type="slidenum">
              <a:rPr lang="es-ES" smtClean="0"/>
              <a:t>‹Nº›</a:t>
            </a:fld>
            <a:endParaRPr lang="es-ES"/>
          </a:p>
        </p:txBody>
      </p:sp>
    </p:spTree>
    <p:extLst>
      <p:ext uri="{BB962C8B-B14F-4D97-AF65-F5344CB8AC3E}">
        <p14:creationId xmlns:p14="http://schemas.microsoft.com/office/powerpoint/2010/main" val="3906172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AAD73-0934-A613-222C-CB4A1BF229EC}"/>
              </a:ext>
            </a:extLst>
          </p:cNvPr>
          <p:cNvSpPr>
            <a:spLocks noGrp="1"/>
          </p:cNvSpPr>
          <p:nvPr>
            <p:ph type="title"/>
          </p:nvPr>
        </p:nvSpPr>
        <p:spPr/>
        <p:txBody>
          <a:bodyPr/>
          <a:lstStyle/>
          <a:p>
            <a:r>
              <a:rPr lang="en-US"/>
              <a:t>Click to edit Master title style</a:t>
            </a:r>
            <a:endParaRPr lang="es-ES"/>
          </a:p>
        </p:txBody>
      </p:sp>
      <p:sp>
        <p:nvSpPr>
          <p:cNvPr id="3" name="Vertical Text Placeholder 2">
            <a:extLst>
              <a:ext uri="{FF2B5EF4-FFF2-40B4-BE49-F238E27FC236}">
                <a16:creationId xmlns:a16="http://schemas.microsoft.com/office/drawing/2014/main" id="{6D9DF75B-F28A-4721-ADD0-6FB14AADAF5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4" name="Date Placeholder 3">
            <a:extLst>
              <a:ext uri="{FF2B5EF4-FFF2-40B4-BE49-F238E27FC236}">
                <a16:creationId xmlns:a16="http://schemas.microsoft.com/office/drawing/2014/main" id="{935C5F90-182F-DA47-1830-34274CAA13D5}"/>
              </a:ext>
            </a:extLst>
          </p:cNvPr>
          <p:cNvSpPr>
            <a:spLocks noGrp="1"/>
          </p:cNvSpPr>
          <p:nvPr>
            <p:ph type="dt" sz="half" idx="10"/>
          </p:nvPr>
        </p:nvSpPr>
        <p:spPr/>
        <p:txBody>
          <a:bodyPr/>
          <a:lstStyle/>
          <a:p>
            <a:fld id="{DB088899-B22E-4B58-B331-D91C579DA2AA}" type="datetime1">
              <a:rPr lang="es-ES" smtClean="0"/>
              <a:t>13/09/2022</a:t>
            </a:fld>
            <a:endParaRPr lang="es-ES"/>
          </a:p>
        </p:txBody>
      </p:sp>
      <p:sp>
        <p:nvSpPr>
          <p:cNvPr id="5" name="Footer Placeholder 4">
            <a:extLst>
              <a:ext uri="{FF2B5EF4-FFF2-40B4-BE49-F238E27FC236}">
                <a16:creationId xmlns:a16="http://schemas.microsoft.com/office/drawing/2014/main" id="{29CD1073-E153-9BE8-4DC1-10A7657FA033}"/>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B908EE9C-DC58-18CC-D169-80A7768A4084}"/>
              </a:ext>
            </a:extLst>
          </p:cNvPr>
          <p:cNvSpPr>
            <a:spLocks noGrp="1"/>
          </p:cNvSpPr>
          <p:nvPr>
            <p:ph type="sldNum" sz="quarter" idx="12"/>
          </p:nvPr>
        </p:nvSpPr>
        <p:spPr/>
        <p:txBody>
          <a:bodyPr/>
          <a:lstStyle/>
          <a:p>
            <a:fld id="{E042A9ED-F10F-4D88-A8B1-084729BD525D}" type="slidenum">
              <a:rPr lang="es-ES" smtClean="0"/>
              <a:t>‹Nº›</a:t>
            </a:fld>
            <a:endParaRPr lang="es-ES"/>
          </a:p>
        </p:txBody>
      </p:sp>
    </p:spTree>
    <p:extLst>
      <p:ext uri="{BB962C8B-B14F-4D97-AF65-F5344CB8AC3E}">
        <p14:creationId xmlns:p14="http://schemas.microsoft.com/office/powerpoint/2010/main" val="3481736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85ADFC0-DD45-9E9C-AD11-D1AE2871F83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s-ES"/>
          </a:p>
        </p:txBody>
      </p:sp>
      <p:sp>
        <p:nvSpPr>
          <p:cNvPr id="3" name="Vertical Text Placeholder 2">
            <a:extLst>
              <a:ext uri="{FF2B5EF4-FFF2-40B4-BE49-F238E27FC236}">
                <a16:creationId xmlns:a16="http://schemas.microsoft.com/office/drawing/2014/main" id="{91BE7225-0504-C905-6629-0D9CF412CA9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4" name="Date Placeholder 3">
            <a:extLst>
              <a:ext uri="{FF2B5EF4-FFF2-40B4-BE49-F238E27FC236}">
                <a16:creationId xmlns:a16="http://schemas.microsoft.com/office/drawing/2014/main" id="{32621951-46F7-BF39-C1C7-EC812244BFB6}"/>
              </a:ext>
            </a:extLst>
          </p:cNvPr>
          <p:cNvSpPr>
            <a:spLocks noGrp="1"/>
          </p:cNvSpPr>
          <p:nvPr>
            <p:ph type="dt" sz="half" idx="10"/>
          </p:nvPr>
        </p:nvSpPr>
        <p:spPr/>
        <p:txBody>
          <a:bodyPr/>
          <a:lstStyle/>
          <a:p>
            <a:fld id="{FEF50669-A536-4B75-8F83-A058D2F5EA49}" type="datetime1">
              <a:rPr lang="es-ES" smtClean="0"/>
              <a:t>13/09/2022</a:t>
            </a:fld>
            <a:endParaRPr lang="es-ES"/>
          </a:p>
        </p:txBody>
      </p:sp>
      <p:sp>
        <p:nvSpPr>
          <p:cNvPr id="5" name="Footer Placeholder 4">
            <a:extLst>
              <a:ext uri="{FF2B5EF4-FFF2-40B4-BE49-F238E27FC236}">
                <a16:creationId xmlns:a16="http://schemas.microsoft.com/office/drawing/2014/main" id="{B26C544C-64C8-C0A2-8BEC-CF8013560962}"/>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E5C3AACA-9B28-FB6D-D399-934449FF2E67}"/>
              </a:ext>
            </a:extLst>
          </p:cNvPr>
          <p:cNvSpPr>
            <a:spLocks noGrp="1"/>
          </p:cNvSpPr>
          <p:nvPr>
            <p:ph type="sldNum" sz="quarter" idx="12"/>
          </p:nvPr>
        </p:nvSpPr>
        <p:spPr/>
        <p:txBody>
          <a:bodyPr/>
          <a:lstStyle/>
          <a:p>
            <a:fld id="{E042A9ED-F10F-4D88-A8B1-084729BD525D}" type="slidenum">
              <a:rPr lang="es-ES" smtClean="0"/>
              <a:t>‹Nº›</a:t>
            </a:fld>
            <a:endParaRPr lang="es-ES"/>
          </a:p>
        </p:txBody>
      </p:sp>
    </p:spTree>
    <p:extLst>
      <p:ext uri="{BB962C8B-B14F-4D97-AF65-F5344CB8AC3E}">
        <p14:creationId xmlns:p14="http://schemas.microsoft.com/office/powerpoint/2010/main" val="2582732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BAD4A-7BDB-4389-AF53-0C76E06D8000}"/>
              </a:ext>
            </a:extLst>
          </p:cNvPr>
          <p:cNvSpPr>
            <a:spLocks noGrp="1"/>
          </p:cNvSpPr>
          <p:nvPr>
            <p:ph type="title"/>
          </p:nvPr>
        </p:nvSpPr>
        <p:spPr/>
        <p:txBody>
          <a:bodyPr/>
          <a:lstStyle/>
          <a:p>
            <a:r>
              <a:rPr lang="en-US"/>
              <a:t>Click to edit Master title style</a:t>
            </a:r>
            <a:endParaRPr lang="es-ES"/>
          </a:p>
        </p:txBody>
      </p:sp>
      <p:sp>
        <p:nvSpPr>
          <p:cNvPr id="3" name="Content Placeholder 2">
            <a:extLst>
              <a:ext uri="{FF2B5EF4-FFF2-40B4-BE49-F238E27FC236}">
                <a16:creationId xmlns:a16="http://schemas.microsoft.com/office/drawing/2014/main" id="{3DD292F8-4223-651D-6A9D-8077391E657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4" name="Date Placeholder 3">
            <a:extLst>
              <a:ext uri="{FF2B5EF4-FFF2-40B4-BE49-F238E27FC236}">
                <a16:creationId xmlns:a16="http://schemas.microsoft.com/office/drawing/2014/main" id="{F418D7CF-1A15-BD0B-508A-ABD48BD7413D}"/>
              </a:ext>
            </a:extLst>
          </p:cNvPr>
          <p:cNvSpPr>
            <a:spLocks noGrp="1"/>
          </p:cNvSpPr>
          <p:nvPr>
            <p:ph type="dt" sz="half" idx="10"/>
          </p:nvPr>
        </p:nvSpPr>
        <p:spPr/>
        <p:txBody>
          <a:bodyPr/>
          <a:lstStyle/>
          <a:p>
            <a:fld id="{E7A378DE-B9FC-417A-826B-CB1415D5599E}" type="datetime1">
              <a:rPr lang="es-ES" smtClean="0"/>
              <a:t>13/09/2022</a:t>
            </a:fld>
            <a:endParaRPr lang="es-ES"/>
          </a:p>
        </p:txBody>
      </p:sp>
      <p:sp>
        <p:nvSpPr>
          <p:cNvPr id="5" name="Footer Placeholder 4">
            <a:extLst>
              <a:ext uri="{FF2B5EF4-FFF2-40B4-BE49-F238E27FC236}">
                <a16:creationId xmlns:a16="http://schemas.microsoft.com/office/drawing/2014/main" id="{96B553F7-55AA-5FBF-1F82-9F2912779ED5}"/>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9B694942-8707-DAF3-5FD5-8F1246F30FC9}"/>
              </a:ext>
            </a:extLst>
          </p:cNvPr>
          <p:cNvSpPr>
            <a:spLocks noGrp="1"/>
          </p:cNvSpPr>
          <p:nvPr>
            <p:ph type="sldNum" sz="quarter" idx="12"/>
          </p:nvPr>
        </p:nvSpPr>
        <p:spPr/>
        <p:txBody>
          <a:bodyPr/>
          <a:lstStyle/>
          <a:p>
            <a:fld id="{E042A9ED-F10F-4D88-A8B1-084729BD525D}" type="slidenum">
              <a:rPr lang="es-ES" smtClean="0"/>
              <a:t>‹Nº›</a:t>
            </a:fld>
            <a:endParaRPr lang="es-ES"/>
          </a:p>
        </p:txBody>
      </p:sp>
    </p:spTree>
    <p:extLst>
      <p:ext uri="{BB962C8B-B14F-4D97-AF65-F5344CB8AC3E}">
        <p14:creationId xmlns:p14="http://schemas.microsoft.com/office/powerpoint/2010/main" val="2794808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BE320-E04F-D568-69C0-C07757EB89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s-ES"/>
          </a:p>
        </p:txBody>
      </p:sp>
      <p:sp>
        <p:nvSpPr>
          <p:cNvPr id="3" name="Text Placeholder 2">
            <a:extLst>
              <a:ext uri="{FF2B5EF4-FFF2-40B4-BE49-F238E27FC236}">
                <a16:creationId xmlns:a16="http://schemas.microsoft.com/office/drawing/2014/main" id="{78F7B311-89C3-5860-ED1A-9E2F916789A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92E470-DFB8-565A-411B-4F65ABCE4834}"/>
              </a:ext>
            </a:extLst>
          </p:cNvPr>
          <p:cNvSpPr>
            <a:spLocks noGrp="1"/>
          </p:cNvSpPr>
          <p:nvPr>
            <p:ph type="dt" sz="half" idx="10"/>
          </p:nvPr>
        </p:nvSpPr>
        <p:spPr/>
        <p:txBody>
          <a:bodyPr/>
          <a:lstStyle/>
          <a:p>
            <a:fld id="{A54700EA-6357-4413-A1DF-86543A421A59}" type="datetime1">
              <a:rPr lang="es-ES" smtClean="0"/>
              <a:t>13/09/2022</a:t>
            </a:fld>
            <a:endParaRPr lang="es-ES"/>
          </a:p>
        </p:txBody>
      </p:sp>
      <p:sp>
        <p:nvSpPr>
          <p:cNvPr id="5" name="Footer Placeholder 4">
            <a:extLst>
              <a:ext uri="{FF2B5EF4-FFF2-40B4-BE49-F238E27FC236}">
                <a16:creationId xmlns:a16="http://schemas.microsoft.com/office/drawing/2014/main" id="{DAA4735A-67E8-DB29-7474-95E6046FAFDF}"/>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BE3356ED-E895-B7C0-8DFB-8E9B2003C8EA}"/>
              </a:ext>
            </a:extLst>
          </p:cNvPr>
          <p:cNvSpPr>
            <a:spLocks noGrp="1"/>
          </p:cNvSpPr>
          <p:nvPr>
            <p:ph type="sldNum" sz="quarter" idx="12"/>
          </p:nvPr>
        </p:nvSpPr>
        <p:spPr/>
        <p:txBody>
          <a:bodyPr/>
          <a:lstStyle/>
          <a:p>
            <a:fld id="{E042A9ED-F10F-4D88-A8B1-084729BD525D}" type="slidenum">
              <a:rPr lang="es-ES" smtClean="0"/>
              <a:t>‹Nº›</a:t>
            </a:fld>
            <a:endParaRPr lang="es-ES"/>
          </a:p>
        </p:txBody>
      </p:sp>
    </p:spTree>
    <p:extLst>
      <p:ext uri="{BB962C8B-B14F-4D97-AF65-F5344CB8AC3E}">
        <p14:creationId xmlns:p14="http://schemas.microsoft.com/office/powerpoint/2010/main" val="364346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26682-70D4-3099-0FB5-1ED3C71A0D68}"/>
              </a:ext>
            </a:extLst>
          </p:cNvPr>
          <p:cNvSpPr>
            <a:spLocks noGrp="1"/>
          </p:cNvSpPr>
          <p:nvPr>
            <p:ph type="title"/>
          </p:nvPr>
        </p:nvSpPr>
        <p:spPr/>
        <p:txBody>
          <a:bodyPr/>
          <a:lstStyle/>
          <a:p>
            <a:r>
              <a:rPr lang="en-US"/>
              <a:t>Click to edit Master title style</a:t>
            </a:r>
            <a:endParaRPr lang="es-ES"/>
          </a:p>
        </p:txBody>
      </p:sp>
      <p:sp>
        <p:nvSpPr>
          <p:cNvPr id="3" name="Content Placeholder 2">
            <a:extLst>
              <a:ext uri="{FF2B5EF4-FFF2-40B4-BE49-F238E27FC236}">
                <a16:creationId xmlns:a16="http://schemas.microsoft.com/office/drawing/2014/main" id="{9702749B-F368-78E8-6B61-23E575A9AEE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4" name="Content Placeholder 3">
            <a:extLst>
              <a:ext uri="{FF2B5EF4-FFF2-40B4-BE49-F238E27FC236}">
                <a16:creationId xmlns:a16="http://schemas.microsoft.com/office/drawing/2014/main" id="{750E2E07-F817-046B-2823-A5B22AFFB92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5" name="Date Placeholder 4">
            <a:extLst>
              <a:ext uri="{FF2B5EF4-FFF2-40B4-BE49-F238E27FC236}">
                <a16:creationId xmlns:a16="http://schemas.microsoft.com/office/drawing/2014/main" id="{016ECE48-3210-5B12-84C3-68AAFE90D739}"/>
              </a:ext>
            </a:extLst>
          </p:cNvPr>
          <p:cNvSpPr>
            <a:spLocks noGrp="1"/>
          </p:cNvSpPr>
          <p:nvPr>
            <p:ph type="dt" sz="half" idx="10"/>
          </p:nvPr>
        </p:nvSpPr>
        <p:spPr/>
        <p:txBody>
          <a:bodyPr/>
          <a:lstStyle/>
          <a:p>
            <a:fld id="{D54354BD-15BF-4A94-B7AB-D412BD50C5E9}" type="datetime1">
              <a:rPr lang="es-ES" smtClean="0"/>
              <a:t>13/09/2022</a:t>
            </a:fld>
            <a:endParaRPr lang="es-ES"/>
          </a:p>
        </p:txBody>
      </p:sp>
      <p:sp>
        <p:nvSpPr>
          <p:cNvPr id="6" name="Footer Placeholder 5">
            <a:extLst>
              <a:ext uri="{FF2B5EF4-FFF2-40B4-BE49-F238E27FC236}">
                <a16:creationId xmlns:a16="http://schemas.microsoft.com/office/drawing/2014/main" id="{2D1B5D58-22CC-2D9A-69D2-9174FFA4F772}"/>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3828F641-FD27-3026-FCB4-F85BC6189DB8}"/>
              </a:ext>
            </a:extLst>
          </p:cNvPr>
          <p:cNvSpPr>
            <a:spLocks noGrp="1"/>
          </p:cNvSpPr>
          <p:nvPr>
            <p:ph type="sldNum" sz="quarter" idx="12"/>
          </p:nvPr>
        </p:nvSpPr>
        <p:spPr/>
        <p:txBody>
          <a:bodyPr/>
          <a:lstStyle/>
          <a:p>
            <a:fld id="{E042A9ED-F10F-4D88-A8B1-084729BD525D}" type="slidenum">
              <a:rPr lang="es-ES" smtClean="0"/>
              <a:t>‹Nº›</a:t>
            </a:fld>
            <a:endParaRPr lang="es-ES"/>
          </a:p>
        </p:txBody>
      </p:sp>
    </p:spTree>
    <p:extLst>
      <p:ext uri="{BB962C8B-B14F-4D97-AF65-F5344CB8AC3E}">
        <p14:creationId xmlns:p14="http://schemas.microsoft.com/office/powerpoint/2010/main" val="452763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68AF2-E78B-CAD0-85F4-CBF903F854D4}"/>
              </a:ext>
            </a:extLst>
          </p:cNvPr>
          <p:cNvSpPr>
            <a:spLocks noGrp="1"/>
          </p:cNvSpPr>
          <p:nvPr>
            <p:ph type="title"/>
          </p:nvPr>
        </p:nvSpPr>
        <p:spPr>
          <a:xfrm>
            <a:off x="839788" y="365125"/>
            <a:ext cx="10515600" cy="1325563"/>
          </a:xfrm>
        </p:spPr>
        <p:txBody>
          <a:bodyPr/>
          <a:lstStyle/>
          <a:p>
            <a:r>
              <a:rPr lang="en-US"/>
              <a:t>Click to edit Master title style</a:t>
            </a:r>
            <a:endParaRPr lang="es-ES"/>
          </a:p>
        </p:txBody>
      </p:sp>
      <p:sp>
        <p:nvSpPr>
          <p:cNvPr id="3" name="Text Placeholder 2">
            <a:extLst>
              <a:ext uri="{FF2B5EF4-FFF2-40B4-BE49-F238E27FC236}">
                <a16:creationId xmlns:a16="http://schemas.microsoft.com/office/drawing/2014/main" id="{B37DBC3F-4789-024D-8915-71F2F7767C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992D41-F582-C9CC-0B6A-5486D135A6B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5" name="Text Placeholder 4">
            <a:extLst>
              <a:ext uri="{FF2B5EF4-FFF2-40B4-BE49-F238E27FC236}">
                <a16:creationId xmlns:a16="http://schemas.microsoft.com/office/drawing/2014/main" id="{E532A447-1EB1-FA2C-141F-08DEFE3251C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4227C9-68CF-B138-5EA4-C704F8EE5C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7" name="Date Placeholder 6">
            <a:extLst>
              <a:ext uri="{FF2B5EF4-FFF2-40B4-BE49-F238E27FC236}">
                <a16:creationId xmlns:a16="http://schemas.microsoft.com/office/drawing/2014/main" id="{C64AE279-8A4C-4294-5529-2B409C938F88}"/>
              </a:ext>
            </a:extLst>
          </p:cNvPr>
          <p:cNvSpPr>
            <a:spLocks noGrp="1"/>
          </p:cNvSpPr>
          <p:nvPr>
            <p:ph type="dt" sz="half" idx="10"/>
          </p:nvPr>
        </p:nvSpPr>
        <p:spPr/>
        <p:txBody>
          <a:bodyPr/>
          <a:lstStyle/>
          <a:p>
            <a:fld id="{5D35139C-0B16-4290-A6BF-75D3B368A007}" type="datetime1">
              <a:rPr lang="es-ES" smtClean="0"/>
              <a:t>13/09/2022</a:t>
            </a:fld>
            <a:endParaRPr lang="es-ES"/>
          </a:p>
        </p:txBody>
      </p:sp>
      <p:sp>
        <p:nvSpPr>
          <p:cNvPr id="8" name="Footer Placeholder 7">
            <a:extLst>
              <a:ext uri="{FF2B5EF4-FFF2-40B4-BE49-F238E27FC236}">
                <a16:creationId xmlns:a16="http://schemas.microsoft.com/office/drawing/2014/main" id="{4757E941-65C8-717B-A94E-5F269A084B49}"/>
              </a:ext>
            </a:extLst>
          </p:cNvPr>
          <p:cNvSpPr>
            <a:spLocks noGrp="1"/>
          </p:cNvSpPr>
          <p:nvPr>
            <p:ph type="ftr" sz="quarter" idx="11"/>
          </p:nvPr>
        </p:nvSpPr>
        <p:spPr/>
        <p:txBody>
          <a:bodyPr/>
          <a:lstStyle/>
          <a:p>
            <a:endParaRPr lang="es-ES"/>
          </a:p>
        </p:txBody>
      </p:sp>
      <p:sp>
        <p:nvSpPr>
          <p:cNvPr id="9" name="Slide Number Placeholder 8">
            <a:extLst>
              <a:ext uri="{FF2B5EF4-FFF2-40B4-BE49-F238E27FC236}">
                <a16:creationId xmlns:a16="http://schemas.microsoft.com/office/drawing/2014/main" id="{6638D95C-8CBA-AD77-EE50-40E361C3FEEB}"/>
              </a:ext>
            </a:extLst>
          </p:cNvPr>
          <p:cNvSpPr>
            <a:spLocks noGrp="1"/>
          </p:cNvSpPr>
          <p:nvPr>
            <p:ph type="sldNum" sz="quarter" idx="12"/>
          </p:nvPr>
        </p:nvSpPr>
        <p:spPr/>
        <p:txBody>
          <a:bodyPr/>
          <a:lstStyle/>
          <a:p>
            <a:fld id="{E042A9ED-F10F-4D88-A8B1-084729BD525D}" type="slidenum">
              <a:rPr lang="es-ES" smtClean="0"/>
              <a:t>‹Nº›</a:t>
            </a:fld>
            <a:endParaRPr lang="es-ES"/>
          </a:p>
        </p:txBody>
      </p:sp>
    </p:spTree>
    <p:extLst>
      <p:ext uri="{BB962C8B-B14F-4D97-AF65-F5344CB8AC3E}">
        <p14:creationId xmlns:p14="http://schemas.microsoft.com/office/powerpoint/2010/main" val="1977363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01984-540C-012B-C025-E8CFD48EEB5A}"/>
              </a:ext>
            </a:extLst>
          </p:cNvPr>
          <p:cNvSpPr>
            <a:spLocks noGrp="1"/>
          </p:cNvSpPr>
          <p:nvPr>
            <p:ph type="title"/>
          </p:nvPr>
        </p:nvSpPr>
        <p:spPr/>
        <p:txBody>
          <a:bodyPr/>
          <a:lstStyle/>
          <a:p>
            <a:r>
              <a:rPr lang="en-US"/>
              <a:t>Click to edit Master title style</a:t>
            </a:r>
            <a:endParaRPr lang="es-ES"/>
          </a:p>
        </p:txBody>
      </p:sp>
      <p:sp>
        <p:nvSpPr>
          <p:cNvPr id="3" name="Date Placeholder 2">
            <a:extLst>
              <a:ext uri="{FF2B5EF4-FFF2-40B4-BE49-F238E27FC236}">
                <a16:creationId xmlns:a16="http://schemas.microsoft.com/office/drawing/2014/main" id="{7ABA8CE3-9C27-C43A-1BA4-39C89E9B7008}"/>
              </a:ext>
            </a:extLst>
          </p:cNvPr>
          <p:cNvSpPr>
            <a:spLocks noGrp="1"/>
          </p:cNvSpPr>
          <p:nvPr>
            <p:ph type="dt" sz="half" idx="10"/>
          </p:nvPr>
        </p:nvSpPr>
        <p:spPr/>
        <p:txBody>
          <a:bodyPr/>
          <a:lstStyle/>
          <a:p>
            <a:fld id="{74C96ACD-FCCB-489C-809D-4B6DB9110F7A}" type="datetime1">
              <a:rPr lang="es-ES" smtClean="0"/>
              <a:t>13/09/2022</a:t>
            </a:fld>
            <a:endParaRPr lang="es-ES"/>
          </a:p>
        </p:txBody>
      </p:sp>
      <p:sp>
        <p:nvSpPr>
          <p:cNvPr id="4" name="Footer Placeholder 3">
            <a:extLst>
              <a:ext uri="{FF2B5EF4-FFF2-40B4-BE49-F238E27FC236}">
                <a16:creationId xmlns:a16="http://schemas.microsoft.com/office/drawing/2014/main" id="{51AAEDDA-0C55-C0D8-0E3D-AC33D0CE4A7F}"/>
              </a:ext>
            </a:extLst>
          </p:cNvPr>
          <p:cNvSpPr>
            <a:spLocks noGrp="1"/>
          </p:cNvSpPr>
          <p:nvPr>
            <p:ph type="ftr" sz="quarter" idx="11"/>
          </p:nvPr>
        </p:nvSpPr>
        <p:spPr/>
        <p:txBody>
          <a:bodyPr/>
          <a:lstStyle/>
          <a:p>
            <a:endParaRPr lang="es-ES"/>
          </a:p>
        </p:txBody>
      </p:sp>
      <p:sp>
        <p:nvSpPr>
          <p:cNvPr id="5" name="Slide Number Placeholder 4">
            <a:extLst>
              <a:ext uri="{FF2B5EF4-FFF2-40B4-BE49-F238E27FC236}">
                <a16:creationId xmlns:a16="http://schemas.microsoft.com/office/drawing/2014/main" id="{C31AEC76-213F-B24C-4AD1-F0E2CEBB07D7}"/>
              </a:ext>
            </a:extLst>
          </p:cNvPr>
          <p:cNvSpPr>
            <a:spLocks noGrp="1"/>
          </p:cNvSpPr>
          <p:nvPr>
            <p:ph type="sldNum" sz="quarter" idx="12"/>
          </p:nvPr>
        </p:nvSpPr>
        <p:spPr/>
        <p:txBody>
          <a:bodyPr/>
          <a:lstStyle/>
          <a:p>
            <a:fld id="{E042A9ED-F10F-4D88-A8B1-084729BD525D}" type="slidenum">
              <a:rPr lang="es-ES" smtClean="0"/>
              <a:t>‹Nº›</a:t>
            </a:fld>
            <a:endParaRPr lang="es-ES"/>
          </a:p>
        </p:txBody>
      </p:sp>
    </p:spTree>
    <p:extLst>
      <p:ext uri="{BB962C8B-B14F-4D97-AF65-F5344CB8AC3E}">
        <p14:creationId xmlns:p14="http://schemas.microsoft.com/office/powerpoint/2010/main" val="4262930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57A598-ACFF-8F1D-D1A0-3B3EE7889649}"/>
              </a:ext>
            </a:extLst>
          </p:cNvPr>
          <p:cNvSpPr>
            <a:spLocks noGrp="1"/>
          </p:cNvSpPr>
          <p:nvPr>
            <p:ph type="dt" sz="half" idx="10"/>
          </p:nvPr>
        </p:nvSpPr>
        <p:spPr/>
        <p:txBody>
          <a:bodyPr/>
          <a:lstStyle/>
          <a:p>
            <a:fld id="{4349ED67-27B1-4DDB-B3CA-723172AFD405}" type="datetime1">
              <a:rPr lang="es-ES" smtClean="0"/>
              <a:t>13/09/2022</a:t>
            </a:fld>
            <a:endParaRPr lang="es-ES"/>
          </a:p>
        </p:txBody>
      </p:sp>
      <p:sp>
        <p:nvSpPr>
          <p:cNvPr id="3" name="Footer Placeholder 2">
            <a:extLst>
              <a:ext uri="{FF2B5EF4-FFF2-40B4-BE49-F238E27FC236}">
                <a16:creationId xmlns:a16="http://schemas.microsoft.com/office/drawing/2014/main" id="{20080E01-2B9B-14A9-7191-2D0D0C0F05C6}"/>
              </a:ext>
            </a:extLst>
          </p:cNvPr>
          <p:cNvSpPr>
            <a:spLocks noGrp="1"/>
          </p:cNvSpPr>
          <p:nvPr>
            <p:ph type="ftr" sz="quarter" idx="11"/>
          </p:nvPr>
        </p:nvSpPr>
        <p:spPr/>
        <p:txBody>
          <a:bodyPr/>
          <a:lstStyle/>
          <a:p>
            <a:endParaRPr lang="es-ES"/>
          </a:p>
        </p:txBody>
      </p:sp>
      <p:sp>
        <p:nvSpPr>
          <p:cNvPr id="4" name="Slide Number Placeholder 3">
            <a:extLst>
              <a:ext uri="{FF2B5EF4-FFF2-40B4-BE49-F238E27FC236}">
                <a16:creationId xmlns:a16="http://schemas.microsoft.com/office/drawing/2014/main" id="{62220A80-11F4-D751-5F44-5169FBD07DC9}"/>
              </a:ext>
            </a:extLst>
          </p:cNvPr>
          <p:cNvSpPr>
            <a:spLocks noGrp="1"/>
          </p:cNvSpPr>
          <p:nvPr>
            <p:ph type="sldNum" sz="quarter" idx="12"/>
          </p:nvPr>
        </p:nvSpPr>
        <p:spPr/>
        <p:txBody>
          <a:bodyPr/>
          <a:lstStyle/>
          <a:p>
            <a:fld id="{E042A9ED-F10F-4D88-A8B1-084729BD525D}" type="slidenum">
              <a:rPr lang="es-ES" smtClean="0"/>
              <a:t>‹Nº›</a:t>
            </a:fld>
            <a:endParaRPr lang="es-ES"/>
          </a:p>
        </p:txBody>
      </p:sp>
    </p:spTree>
    <p:extLst>
      <p:ext uri="{BB962C8B-B14F-4D97-AF65-F5344CB8AC3E}">
        <p14:creationId xmlns:p14="http://schemas.microsoft.com/office/powerpoint/2010/main" val="35763635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943FB-0ED2-F413-A89A-74276290A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ES"/>
          </a:p>
        </p:txBody>
      </p:sp>
      <p:sp>
        <p:nvSpPr>
          <p:cNvPr id="3" name="Content Placeholder 2">
            <a:extLst>
              <a:ext uri="{FF2B5EF4-FFF2-40B4-BE49-F238E27FC236}">
                <a16:creationId xmlns:a16="http://schemas.microsoft.com/office/drawing/2014/main" id="{BC89B599-827A-BA69-B1E7-961938B462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4" name="Text Placeholder 3">
            <a:extLst>
              <a:ext uri="{FF2B5EF4-FFF2-40B4-BE49-F238E27FC236}">
                <a16:creationId xmlns:a16="http://schemas.microsoft.com/office/drawing/2014/main" id="{C646CEFD-DD19-20A2-7D55-A4E27EE683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A50720-8EED-8BCF-ACF4-22ED42BD1414}"/>
              </a:ext>
            </a:extLst>
          </p:cNvPr>
          <p:cNvSpPr>
            <a:spLocks noGrp="1"/>
          </p:cNvSpPr>
          <p:nvPr>
            <p:ph type="dt" sz="half" idx="10"/>
          </p:nvPr>
        </p:nvSpPr>
        <p:spPr/>
        <p:txBody>
          <a:bodyPr/>
          <a:lstStyle/>
          <a:p>
            <a:fld id="{05D0D562-0FD8-4444-A106-EA96D4FB48D1}" type="datetime1">
              <a:rPr lang="es-ES" smtClean="0"/>
              <a:t>13/09/2022</a:t>
            </a:fld>
            <a:endParaRPr lang="es-ES"/>
          </a:p>
        </p:txBody>
      </p:sp>
      <p:sp>
        <p:nvSpPr>
          <p:cNvPr id="6" name="Footer Placeholder 5">
            <a:extLst>
              <a:ext uri="{FF2B5EF4-FFF2-40B4-BE49-F238E27FC236}">
                <a16:creationId xmlns:a16="http://schemas.microsoft.com/office/drawing/2014/main" id="{47D546E4-EB23-10B5-A1ED-327CC620CC35}"/>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44C667B0-269E-5947-BAE8-09EE3B21613F}"/>
              </a:ext>
            </a:extLst>
          </p:cNvPr>
          <p:cNvSpPr>
            <a:spLocks noGrp="1"/>
          </p:cNvSpPr>
          <p:nvPr>
            <p:ph type="sldNum" sz="quarter" idx="12"/>
          </p:nvPr>
        </p:nvSpPr>
        <p:spPr/>
        <p:txBody>
          <a:bodyPr/>
          <a:lstStyle/>
          <a:p>
            <a:fld id="{E042A9ED-F10F-4D88-A8B1-084729BD525D}" type="slidenum">
              <a:rPr lang="es-ES" smtClean="0"/>
              <a:t>‹Nº›</a:t>
            </a:fld>
            <a:endParaRPr lang="es-ES"/>
          </a:p>
        </p:txBody>
      </p:sp>
    </p:spTree>
    <p:extLst>
      <p:ext uri="{BB962C8B-B14F-4D97-AF65-F5344CB8AC3E}">
        <p14:creationId xmlns:p14="http://schemas.microsoft.com/office/powerpoint/2010/main" val="2859239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7FD6C-DDC3-6763-786F-62E78680B3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ES"/>
          </a:p>
        </p:txBody>
      </p:sp>
      <p:sp>
        <p:nvSpPr>
          <p:cNvPr id="3" name="Picture Placeholder 2">
            <a:extLst>
              <a:ext uri="{FF2B5EF4-FFF2-40B4-BE49-F238E27FC236}">
                <a16:creationId xmlns:a16="http://schemas.microsoft.com/office/drawing/2014/main" id="{9ABE62F8-68BA-E86C-DC40-CAAF1A7B93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Text Placeholder 3">
            <a:extLst>
              <a:ext uri="{FF2B5EF4-FFF2-40B4-BE49-F238E27FC236}">
                <a16:creationId xmlns:a16="http://schemas.microsoft.com/office/drawing/2014/main" id="{717B6112-3B8C-FF7A-8E01-2691C03E68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5EB0AE-73DC-6218-5541-F796ABD2485A}"/>
              </a:ext>
            </a:extLst>
          </p:cNvPr>
          <p:cNvSpPr>
            <a:spLocks noGrp="1"/>
          </p:cNvSpPr>
          <p:nvPr>
            <p:ph type="dt" sz="half" idx="10"/>
          </p:nvPr>
        </p:nvSpPr>
        <p:spPr/>
        <p:txBody>
          <a:bodyPr/>
          <a:lstStyle/>
          <a:p>
            <a:fld id="{DF4A9FFB-8330-4689-BF75-A4A9EC132936}" type="datetime1">
              <a:rPr lang="es-ES" smtClean="0"/>
              <a:t>13/09/2022</a:t>
            </a:fld>
            <a:endParaRPr lang="es-ES"/>
          </a:p>
        </p:txBody>
      </p:sp>
      <p:sp>
        <p:nvSpPr>
          <p:cNvPr id="6" name="Footer Placeholder 5">
            <a:extLst>
              <a:ext uri="{FF2B5EF4-FFF2-40B4-BE49-F238E27FC236}">
                <a16:creationId xmlns:a16="http://schemas.microsoft.com/office/drawing/2014/main" id="{A8156D66-5A7F-5BA8-1AEB-F46603255FA5}"/>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98359BFC-C2C4-5EC2-4BD0-50B8EA963C07}"/>
              </a:ext>
            </a:extLst>
          </p:cNvPr>
          <p:cNvSpPr>
            <a:spLocks noGrp="1"/>
          </p:cNvSpPr>
          <p:nvPr>
            <p:ph type="sldNum" sz="quarter" idx="12"/>
          </p:nvPr>
        </p:nvSpPr>
        <p:spPr/>
        <p:txBody>
          <a:bodyPr/>
          <a:lstStyle/>
          <a:p>
            <a:fld id="{E042A9ED-F10F-4D88-A8B1-084729BD525D}" type="slidenum">
              <a:rPr lang="es-ES" smtClean="0"/>
              <a:t>‹Nº›</a:t>
            </a:fld>
            <a:endParaRPr lang="es-ES"/>
          </a:p>
        </p:txBody>
      </p:sp>
    </p:spTree>
    <p:extLst>
      <p:ext uri="{BB962C8B-B14F-4D97-AF65-F5344CB8AC3E}">
        <p14:creationId xmlns:p14="http://schemas.microsoft.com/office/powerpoint/2010/main" val="2008888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5C164E-6D6E-5FB2-431F-8186A141A9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s-ES"/>
          </a:p>
        </p:txBody>
      </p:sp>
      <p:sp>
        <p:nvSpPr>
          <p:cNvPr id="3" name="Text Placeholder 2">
            <a:extLst>
              <a:ext uri="{FF2B5EF4-FFF2-40B4-BE49-F238E27FC236}">
                <a16:creationId xmlns:a16="http://schemas.microsoft.com/office/drawing/2014/main" id="{6CCCB6D4-4186-5D7A-D10F-EE19BC65BF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4" name="Date Placeholder 3">
            <a:extLst>
              <a:ext uri="{FF2B5EF4-FFF2-40B4-BE49-F238E27FC236}">
                <a16:creationId xmlns:a16="http://schemas.microsoft.com/office/drawing/2014/main" id="{76310E2B-1186-57C7-6C8F-8CEECAC39B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0C977D-7371-4F5C-A6DE-DCD85D09C5C6}" type="datetime1">
              <a:rPr lang="es-ES" smtClean="0"/>
              <a:t>13/09/2022</a:t>
            </a:fld>
            <a:endParaRPr lang="es-ES"/>
          </a:p>
        </p:txBody>
      </p:sp>
      <p:sp>
        <p:nvSpPr>
          <p:cNvPr id="5" name="Footer Placeholder 4">
            <a:extLst>
              <a:ext uri="{FF2B5EF4-FFF2-40B4-BE49-F238E27FC236}">
                <a16:creationId xmlns:a16="http://schemas.microsoft.com/office/drawing/2014/main" id="{A695695A-E6D8-711B-1284-D6CFF0990F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Slide Number Placeholder 5">
            <a:extLst>
              <a:ext uri="{FF2B5EF4-FFF2-40B4-BE49-F238E27FC236}">
                <a16:creationId xmlns:a16="http://schemas.microsoft.com/office/drawing/2014/main" id="{389B4D46-5FAE-B51E-47BD-62BC0B04CA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42A9ED-F10F-4D88-A8B1-084729BD525D}" type="slidenum">
              <a:rPr lang="es-ES" smtClean="0"/>
              <a:t>‹Nº›</a:t>
            </a:fld>
            <a:endParaRPr lang="es-ES"/>
          </a:p>
        </p:txBody>
      </p:sp>
    </p:spTree>
    <p:extLst>
      <p:ext uri="{BB962C8B-B14F-4D97-AF65-F5344CB8AC3E}">
        <p14:creationId xmlns:p14="http://schemas.microsoft.com/office/powerpoint/2010/main" val="2152040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microsoft.com/office/2007/relationships/hdphoto" Target="../media/hdphoto8.wdp"/><Relationship Id="rId5" Type="http://schemas.openxmlformats.org/officeDocument/2006/relationships/image" Target="../media/image15.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blog.powerdata.es/el-valor-de-la-gestion-de-datos/bid/381758/Implementaci-n-del-control-de-calidad-de-datos-en-data-warehouse" TargetMode="Externa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16.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3.png"/><Relationship Id="rId9" Type="http://schemas.openxmlformats.org/officeDocument/2006/relationships/image" Target="../media/image25.png"/></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hyperlink" Target="https://www.mintic.gov.co/arquitecturati/630/w3-article-47504.htm" TargetMode="External"/><Relationship Id="rId9" Type="http://schemas.microsoft.com/office/2007/relationships/diagramDrawing" Target="../diagrams/drawing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7.png"/><Relationship Id="rId10" Type="http://schemas.microsoft.com/office/2007/relationships/hdphoto" Target="../media/hdphoto4.wdp"/><Relationship Id="rId4" Type="http://schemas.openxmlformats.org/officeDocument/2006/relationships/image" Target="../media/image3.png"/><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5.wdp"/><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13.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1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738686-CB92-2B30-2221-6F78EF22E03D}"/>
              </a:ext>
            </a:extLst>
          </p:cNvPr>
          <p:cNvSpPr txBox="1"/>
          <p:nvPr/>
        </p:nvSpPr>
        <p:spPr>
          <a:xfrm>
            <a:off x="5121090" y="2200941"/>
            <a:ext cx="4996304" cy="1754326"/>
          </a:xfrm>
          <a:prstGeom prst="rect">
            <a:avLst/>
          </a:prstGeom>
          <a:noFill/>
        </p:spPr>
        <p:txBody>
          <a:bodyPr wrap="square" rtlCol="0">
            <a:spAutoFit/>
          </a:bodyPr>
          <a:lstStyle/>
          <a:p>
            <a:r>
              <a:rPr lang="es-ES" sz="3600" b="1" dirty="0">
                <a:latin typeface="Gotham Black" pitchFamily="50" charset="0"/>
              </a:rPr>
              <a:t>Catalogo de componentes de información</a:t>
            </a:r>
          </a:p>
        </p:txBody>
      </p:sp>
      <p:sp>
        <p:nvSpPr>
          <p:cNvPr id="7" name="TextBox 6">
            <a:extLst>
              <a:ext uri="{FF2B5EF4-FFF2-40B4-BE49-F238E27FC236}">
                <a16:creationId xmlns:a16="http://schemas.microsoft.com/office/drawing/2014/main" id="{CF4448DF-A382-C98A-54B8-BB73A892C41F}"/>
              </a:ext>
            </a:extLst>
          </p:cNvPr>
          <p:cNvSpPr txBox="1"/>
          <p:nvPr/>
        </p:nvSpPr>
        <p:spPr>
          <a:xfrm>
            <a:off x="1156544" y="577887"/>
            <a:ext cx="1186606" cy="276999"/>
          </a:xfrm>
          <a:prstGeom prst="rect">
            <a:avLst/>
          </a:prstGeom>
          <a:noFill/>
        </p:spPr>
        <p:txBody>
          <a:bodyPr wrap="square" rtlCol="0">
            <a:spAutoFit/>
          </a:bodyPr>
          <a:lstStyle/>
          <a:p>
            <a:r>
              <a:rPr lang="es-ES" sz="1200" dirty="0"/>
              <a:t>Datos / 2022</a:t>
            </a:r>
          </a:p>
        </p:txBody>
      </p:sp>
      <p:pic>
        <p:nvPicPr>
          <p:cNvPr id="9" name="Imagen 8">
            <a:extLst>
              <a:ext uri="{FF2B5EF4-FFF2-40B4-BE49-F238E27FC236}">
                <a16:creationId xmlns:a16="http://schemas.microsoft.com/office/drawing/2014/main" id="{6F842510-B913-C199-66B8-86A18954DE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11" name="Imagen 10" descr="Imagen que contiene botella, firmar, tráfico&#10;&#10;Descripción generada automáticamente">
            <a:extLst>
              <a:ext uri="{FF2B5EF4-FFF2-40B4-BE49-F238E27FC236}">
                <a16:creationId xmlns:a16="http://schemas.microsoft.com/office/drawing/2014/main" id="{92E1BBB6-619B-95CD-BCA0-26F276E2AE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13" name="Imagen 12">
            <a:extLst>
              <a:ext uri="{FF2B5EF4-FFF2-40B4-BE49-F238E27FC236}">
                <a16:creationId xmlns:a16="http://schemas.microsoft.com/office/drawing/2014/main" id="{53C29B2B-B0A5-4E42-6F75-E24D664BE3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spTree>
    <p:extLst>
      <p:ext uri="{BB962C8B-B14F-4D97-AF65-F5344CB8AC3E}">
        <p14:creationId xmlns:p14="http://schemas.microsoft.com/office/powerpoint/2010/main" val="12870355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C1EE885-1AA3-CF98-4A57-FBA469C6CF19}"/>
              </a:ext>
            </a:extLst>
          </p:cNvPr>
          <p:cNvSpPr txBox="1"/>
          <p:nvPr/>
        </p:nvSpPr>
        <p:spPr>
          <a:xfrm>
            <a:off x="1166070" y="570451"/>
            <a:ext cx="1644242" cy="276999"/>
          </a:xfrm>
          <a:prstGeom prst="rect">
            <a:avLst/>
          </a:prstGeom>
          <a:noFill/>
        </p:spPr>
        <p:txBody>
          <a:bodyPr wrap="square" rtlCol="0">
            <a:spAutoFit/>
          </a:bodyPr>
          <a:lstStyle/>
          <a:p>
            <a:r>
              <a:rPr lang="es-ES" sz="1200" dirty="0"/>
              <a:t>Titular de diapositiva</a:t>
            </a:r>
          </a:p>
        </p:txBody>
      </p:sp>
      <p:sp>
        <p:nvSpPr>
          <p:cNvPr id="5" name="TextBox 4">
            <a:extLst>
              <a:ext uri="{FF2B5EF4-FFF2-40B4-BE49-F238E27FC236}">
                <a16:creationId xmlns:a16="http://schemas.microsoft.com/office/drawing/2014/main" id="{47AC3B61-D957-E7DB-4207-CDE99D3D6D91}"/>
              </a:ext>
            </a:extLst>
          </p:cNvPr>
          <p:cNvSpPr txBox="1"/>
          <p:nvPr/>
        </p:nvSpPr>
        <p:spPr>
          <a:xfrm>
            <a:off x="1232048" y="1337015"/>
            <a:ext cx="3752906" cy="461665"/>
          </a:xfrm>
          <a:prstGeom prst="rect">
            <a:avLst/>
          </a:prstGeom>
          <a:noFill/>
        </p:spPr>
        <p:txBody>
          <a:bodyPr wrap="square" rtlCol="0">
            <a:spAutoFit/>
          </a:bodyPr>
          <a:lstStyle/>
          <a:p>
            <a:r>
              <a:rPr lang="es-ES" sz="2400" b="1" dirty="0">
                <a:latin typeface="Gotham Black" pitchFamily="50" charset="0"/>
              </a:rPr>
              <a:t>¿Qué es Calidad de datos?</a:t>
            </a:r>
          </a:p>
        </p:txBody>
      </p:sp>
      <p:sp>
        <p:nvSpPr>
          <p:cNvPr id="6" name="TextBox 5">
            <a:extLst>
              <a:ext uri="{FF2B5EF4-FFF2-40B4-BE49-F238E27FC236}">
                <a16:creationId xmlns:a16="http://schemas.microsoft.com/office/drawing/2014/main" id="{EAA1B6E2-2116-4673-C83A-77F35A730F2C}"/>
              </a:ext>
            </a:extLst>
          </p:cNvPr>
          <p:cNvSpPr txBox="1"/>
          <p:nvPr/>
        </p:nvSpPr>
        <p:spPr>
          <a:xfrm>
            <a:off x="1166070" y="1948918"/>
            <a:ext cx="4453065" cy="4278094"/>
          </a:xfrm>
          <a:prstGeom prst="rect">
            <a:avLst/>
          </a:prstGeom>
          <a:noFill/>
        </p:spPr>
        <p:txBody>
          <a:bodyPr wrap="square" rtlCol="0">
            <a:spAutoFit/>
          </a:bodyPr>
          <a:lstStyle/>
          <a:p>
            <a:pPr algn="just"/>
            <a:r>
              <a:rPr lang="es-MX" sz="1600" dirty="0">
                <a:solidFill>
                  <a:schemeClr val="tx1">
                    <a:lumMod val="50000"/>
                    <a:lumOff val="50000"/>
                  </a:schemeClr>
                </a:solidFill>
              </a:rPr>
              <a:t>La calidad de los datos es más que una percepción. No existen estandarizaciones, ni una talla única en lo que se refiere a data </a:t>
            </a:r>
            <a:r>
              <a:rPr lang="es-MX" sz="1600" dirty="0" err="1">
                <a:solidFill>
                  <a:schemeClr val="tx1">
                    <a:lumMod val="50000"/>
                    <a:lumOff val="50000"/>
                  </a:schemeClr>
                </a:solidFill>
              </a:rPr>
              <a:t>quality</a:t>
            </a:r>
            <a:r>
              <a:rPr lang="es-MX" sz="1600" dirty="0">
                <a:solidFill>
                  <a:schemeClr val="tx1">
                    <a:lumMod val="50000"/>
                    <a:lumOff val="50000"/>
                  </a:schemeClr>
                </a:solidFill>
              </a:rPr>
              <a:t>. Mantener la exactitud y la integridad de todos los tipos de datos en toda la organización es trabajar por su aptitud para cumplir con su propósito en un contexto dado, implica garantizar que cada dato reúne todos los atributos necesarios:</a:t>
            </a:r>
          </a:p>
          <a:p>
            <a:pPr algn="l"/>
            <a:endParaRPr lang="es-MX" sz="1600" dirty="0">
              <a:solidFill>
                <a:schemeClr val="tx1">
                  <a:lumMod val="50000"/>
                  <a:lumOff val="50000"/>
                </a:schemeClr>
              </a:solidFill>
            </a:endParaRPr>
          </a:p>
          <a:p>
            <a:pPr algn="l">
              <a:buFont typeface="Arial" panose="020B0604020202020204" pitchFamily="34" charset="0"/>
              <a:buChar char="•"/>
            </a:pPr>
            <a:r>
              <a:rPr lang="es-MX" sz="1600" b="1" dirty="0">
                <a:solidFill>
                  <a:schemeClr val="tx1">
                    <a:lumMod val="50000"/>
                    <a:lumOff val="50000"/>
                  </a:schemeClr>
                </a:solidFill>
              </a:rPr>
              <a:t>Exactitud</a:t>
            </a:r>
          </a:p>
          <a:p>
            <a:pPr algn="l">
              <a:buFont typeface="Arial" panose="020B0604020202020204" pitchFamily="34" charset="0"/>
              <a:buChar char="•"/>
            </a:pPr>
            <a:r>
              <a:rPr lang="es-MX" sz="1600" b="1" dirty="0">
                <a:solidFill>
                  <a:schemeClr val="tx1">
                    <a:lumMod val="50000"/>
                    <a:lumOff val="50000"/>
                  </a:schemeClr>
                </a:solidFill>
              </a:rPr>
              <a:t>Integridad</a:t>
            </a:r>
          </a:p>
          <a:p>
            <a:pPr algn="l">
              <a:buFont typeface="Arial" panose="020B0604020202020204" pitchFamily="34" charset="0"/>
              <a:buChar char="•"/>
            </a:pPr>
            <a:r>
              <a:rPr lang="es-MX" sz="1600" b="1" dirty="0">
                <a:solidFill>
                  <a:schemeClr val="tx1">
                    <a:lumMod val="50000"/>
                    <a:lumOff val="50000"/>
                  </a:schemeClr>
                </a:solidFill>
              </a:rPr>
              <a:t>Actualización</a:t>
            </a:r>
          </a:p>
          <a:p>
            <a:pPr algn="l">
              <a:buFont typeface="Arial" panose="020B0604020202020204" pitchFamily="34" charset="0"/>
              <a:buChar char="•"/>
            </a:pPr>
            <a:r>
              <a:rPr lang="es-MX" sz="1600" b="1" dirty="0">
                <a:solidFill>
                  <a:schemeClr val="tx1">
                    <a:lumMod val="50000"/>
                    <a:lumOff val="50000"/>
                  </a:schemeClr>
                </a:solidFill>
              </a:rPr>
              <a:t>Relevancia</a:t>
            </a:r>
          </a:p>
          <a:p>
            <a:pPr algn="l">
              <a:buFont typeface="Arial" panose="020B0604020202020204" pitchFamily="34" charset="0"/>
              <a:buChar char="•"/>
            </a:pPr>
            <a:r>
              <a:rPr lang="es-MX" sz="1600" b="1" dirty="0">
                <a:solidFill>
                  <a:schemeClr val="tx1">
                    <a:lumMod val="50000"/>
                    <a:lumOff val="50000"/>
                  </a:schemeClr>
                </a:solidFill>
              </a:rPr>
              <a:t>Coherencia</a:t>
            </a:r>
          </a:p>
          <a:p>
            <a:pPr algn="l">
              <a:buFont typeface="Arial" panose="020B0604020202020204" pitchFamily="34" charset="0"/>
              <a:buChar char="•"/>
            </a:pPr>
            <a:r>
              <a:rPr lang="es-MX" sz="1600" b="1" dirty="0">
                <a:solidFill>
                  <a:schemeClr val="tx1">
                    <a:lumMod val="50000"/>
                    <a:lumOff val="50000"/>
                  </a:schemeClr>
                </a:solidFill>
              </a:rPr>
              <a:t>Confiabilidad</a:t>
            </a:r>
          </a:p>
          <a:p>
            <a:pPr algn="l">
              <a:buFont typeface="Arial" panose="020B0604020202020204" pitchFamily="34" charset="0"/>
              <a:buChar char="•"/>
            </a:pPr>
            <a:r>
              <a:rPr lang="es-MX" sz="1600" b="1" dirty="0">
                <a:solidFill>
                  <a:schemeClr val="tx1">
                    <a:lumMod val="50000"/>
                    <a:lumOff val="50000"/>
                  </a:schemeClr>
                </a:solidFill>
              </a:rPr>
              <a:t>Presentación apropiada</a:t>
            </a:r>
          </a:p>
          <a:p>
            <a:pPr algn="l">
              <a:buFont typeface="Arial" panose="020B0604020202020204" pitchFamily="34" charset="0"/>
              <a:buChar char="•"/>
            </a:pPr>
            <a:r>
              <a:rPr lang="es-MX" sz="1600" b="1" dirty="0">
                <a:solidFill>
                  <a:schemeClr val="tx1">
                    <a:lumMod val="50000"/>
                    <a:lumOff val="50000"/>
                  </a:schemeClr>
                </a:solidFill>
              </a:rPr>
              <a:t>Accesibilidad</a:t>
            </a:r>
          </a:p>
        </p:txBody>
      </p:sp>
      <p:pic>
        <p:nvPicPr>
          <p:cNvPr id="2" name="Imagen 1">
            <a:extLst>
              <a:ext uri="{FF2B5EF4-FFF2-40B4-BE49-F238E27FC236}">
                <a16:creationId xmlns:a16="http://schemas.microsoft.com/office/drawing/2014/main" id="{A5807FE0-4295-B06D-AC82-E41741D2F2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F5B585F8-22EA-0E43-BA03-0E1740C317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8" name="Imagen 7">
            <a:extLst>
              <a:ext uri="{FF2B5EF4-FFF2-40B4-BE49-F238E27FC236}">
                <a16:creationId xmlns:a16="http://schemas.microsoft.com/office/drawing/2014/main" id="{7567E707-A8BC-EABB-EBD0-2B23FD122B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pic>
        <p:nvPicPr>
          <p:cNvPr id="9" name="Imagen 8">
            <a:extLst>
              <a:ext uri="{FF2B5EF4-FFF2-40B4-BE49-F238E27FC236}">
                <a16:creationId xmlns:a16="http://schemas.microsoft.com/office/drawing/2014/main" id="{92C29925-C0D6-D4DD-74C3-E6112AA81394}"/>
              </a:ext>
            </a:extLst>
          </p:cNvPr>
          <p:cNvPicPr>
            <a:picLocks noChangeAspect="1"/>
          </p:cNvPicPr>
          <p:nvPr/>
        </p:nvPicPr>
        <p:blipFill>
          <a:blip r:embed="rId5">
            <a:extLst>
              <a:ext uri="{BEBA8EAE-BF5A-486C-A8C5-ECC9F3942E4B}">
                <a14:imgProps xmlns:a14="http://schemas.microsoft.com/office/drawing/2010/main">
                  <a14:imgLayer r:embed="rId6">
                    <a14:imgEffect>
                      <a14:saturation sat="33000"/>
                    </a14:imgEffect>
                  </a14:imgLayer>
                </a14:imgProps>
              </a:ext>
            </a:extLst>
          </a:blip>
          <a:stretch>
            <a:fillRect/>
          </a:stretch>
        </p:blipFill>
        <p:spPr>
          <a:xfrm>
            <a:off x="6572866" y="1948918"/>
            <a:ext cx="4944723" cy="3817701"/>
          </a:xfrm>
          <a:prstGeom prst="rect">
            <a:avLst/>
          </a:prstGeom>
        </p:spPr>
      </p:pic>
    </p:spTree>
    <p:extLst>
      <p:ext uri="{BB962C8B-B14F-4D97-AF65-F5344CB8AC3E}">
        <p14:creationId xmlns:p14="http://schemas.microsoft.com/office/powerpoint/2010/main" val="20953648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DA1320-0AF4-446B-BC67-45D3E29460F7}"/>
              </a:ext>
            </a:extLst>
          </p:cNvPr>
          <p:cNvSpPr txBox="1"/>
          <p:nvPr/>
        </p:nvSpPr>
        <p:spPr>
          <a:xfrm>
            <a:off x="1019765" y="1429288"/>
            <a:ext cx="4082587" cy="1077218"/>
          </a:xfrm>
          <a:prstGeom prst="rect">
            <a:avLst/>
          </a:prstGeom>
          <a:noFill/>
        </p:spPr>
        <p:txBody>
          <a:bodyPr wrap="square" rtlCol="0">
            <a:spAutoFit/>
          </a:bodyPr>
          <a:lstStyle/>
          <a:p>
            <a:r>
              <a:rPr lang="es-ES" sz="3200" b="1" dirty="0">
                <a:latin typeface="Gotham Black" pitchFamily="50" charset="0"/>
              </a:rPr>
              <a:t>Aseguramiento de calidad de Datos</a:t>
            </a:r>
          </a:p>
        </p:txBody>
      </p:sp>
      <p:sp>
        <p:nvSpPr>
          <p:cNvPr id="7" name="TextBox 6">
            <a:extLst>
              <a:ext uri="{FF2B5EF4-FFF2-40B4-BE49-F238E27FC236}">
                <a16:creationId xmlns:a16="http://schemas.microsoft.com/office/drawing/2014/main" id="{36459CB4-2AB4-48CB-BB83-79C70D6B9AE6}"/>
              </a:ext>
            </a:extLst>
          </p:cNvPr>
          <p:cNvSpPr txBox="1"/>
          <p:nvPr/>
        </p:nvSpPr>
        <p:spPr>
          <a:xfrm>
            <a:off x="1019765" y="2838920"/>
            <a:ext cx="3369355" cy="2492990"/>
          </a:xfrm>
          <a:prstGeom prst="rect">
            <a:avLst/>
          </a:prstGeom>
          <a:noFill/>
        </p:spPr>
        <p:txBody>
          <a:bodyPr wrap="square" rtlCol="0">
            <a:spAutoFit/>
          </a:bodyPr>
          <a:lstStyle/>
          <a:p>
            <a:pPr algn="l"/>
            <a:r>
              <a:rPr lang="es-MX" sz="1600" dirty="0">
                <a:solidFill>
                  <a:schemeClr val="tx1">
                    <a:lumMod val="50000"/>
                    <a:lumOff val="50000"/>
                  </a:schemeClr>
                </a:solidFill>
              </a:rPr>
              <a:t>El aseguramiento de la calidad de los datos es el proceso de verificación de la fiabilidad y efectividad de los datos, que debe realizarse periódicamente, y que incluye acciones como:</a:t>
            </a:r>
          </a:p>
          <a:p>
            <a:pPr algn="l"/>
            <a:endParaRPr lang="es-MX" sz="1600" dirty="0">
              <a:solidFill>
                <a:schemeClr val="tx1">
                  <a:lumMod val="50000"/>
                  <a:lumOff val="50000"/>
                </a:schemeClr>
              </a:solidFill>
            </a:endParaRPr>
          </a:p>
          <a:p>
            <a:pPr algn="l">
              <a:buFont typeface="Arial" panose="020B0604020202020204" pitchFamily="34" charset="0"/>
              <a:buChar char="•"/>
            </a:pPr>
            <a:r>
              <a:rPr lang="es-MX" sz="1600" b="1" dirty="0">
                <a:solidFill>
                  <a:schemeClr val="tx1">
                    <a:lumMod val="50000"/>
                    <a:lumOff val="50000"/>
                  </a:schemeClr>
                </a:solidFill>
              </a:rPr>
              <a:t>Actualización</a:t>
            </a:r>
          </a:p>
          <a:p>
            <a:pPr algn="l">
              <a:buFont typeface="Arial" panose="020B0604020202020204" pitchFamily="34" charset="0"/>
              <a:buChar char="•"/>
            </a:pPr>
            <a:r>
              <a:rPr lang="es-MX" sz="1600" b="1" dirty="0">
                <a:solidFill>
                  <a:schemeClr val="tx1">
                    <a:lumMod val="50000"/>
                    <a:lumOff val="50000"/>
                  </a:schemeClr>
                </a:solidFill>
              </a:rPr>
              <a:t>Normalización</a:t>
            </a:r>
          </a:p>
          <a:p>
            <a:pPr algn="l">
              <a:buFont typeface="Arial" panose="020B0604020202020204" pitchFamily="34" charset="0"/>
              <a:buChar char="•"/>
            </a:pPr>
            <a:r>
              <a:rPr lang="es-MX" sz="1600" b="1" dirty="0" err="1">
                <a:solidFill>
                  <a:schemeClr val="tx1">
                    <a:lumMod val="50000"/>
                    <a:lumOff val="50000"/>
                  </a:schemeClr>
                </a:solidFill>
              </a:rPr>
              <a:t>De-duplicación</a:t>
            </a:r>
            <a:endParaRPr lang="es-MX" sz="1600" b="1" dirty="0">
              <a:solidFill>
                <a:schemeClr val="tx1">
                  <a:lumMod val="50000"/>
                  <a:lumOff val="50000"/>
                </a:schemeClr>
              </a:solidFill>
            </a:endParaRPr>
          </a:p>
          <a:p>
            <a:r>
              <a:rPr lang="es-ES" sz="1200" dirty="0">
                <a:solidFill>
                  <a:schemeClr val="tx1">
                    <a:lumMod val="50000"/>
                    <a:lumOff val="50000"/>
                  </a:schemeClr>
                </a:solidFill>
              </a:rPr>
              <a:t>. </a:t>
            </a:r>
          </a:p>
        </p:txBody>
      </p:sp>
      <p:sp>
        <p:nvSpPr>
          <p:cNvPr id="8" name="TextBox 7">
            <a:extLst>
              <a:ext uri="{FF2B5EF4-FFF2-40B4-BE49-F238E27FC236}">
                <a16:creationId xmlns:a16="http://schemas.microsoft.com/office/drawing/2014/main" id="{7CF9208C-6625-1121-DE41-840D994083EA}"/>
              </a:ext>
            </a:extLst>
          </p:cNvPr>
          <p:cNvSpPr txBox="1"/>
          <p:nvPr/>
        </p:nvSpPr>
        <p:spPr>
          <a:xfrm>
            <a:off x="4685755" y="2838920"/>
            <a:ext cx="3369356" cy="2246769"/>
          </a:xfrm>
          <a:prstGeom prst="rect">
            <a:avLst/>
          </a:prstGeom>
          <a:noFill/>
        </p:spPr>
        <p:txBody>
          <a:bodyPr wrap="square" rtlCol="0">
            <a:spAutoFit/>
          </a:bodyPr>
          <a:lstStyle/>
          <a:p>
            <a:r>
              <a:rPr lang="es-MX" sz="1600" dirty="0">
                <a:solidFill>
                  <a:schemeClr val="tx1">
                    <a:lumMod val="50000"/>
                    <a:lumOff val="50000"/>
                  </a:schemeClr>
                </a:solidFill>
              </a:rPr>
              <a:t>Toda organización debe buscar el obtener una visión única de la verdad, independientemente de que para alcanzar su conocimiento necesite apoyarse en datos de distintos tipos, que éstos se almacenen en múltiples sistemas dispares o provengan de fuentes heterogéneas.</a:t>
            </a:r>
          </a:p>
          <a:p>
            <a:r>
              <a:rPr lang="es-ES" sz="1200" dirty="0">
                <a:solidFill>
                  <a:schemeClr val="tx1">
                    <a:lumMod val="50000"/>
                    <a:lumOff val="50000"/>
                  </a:schemeClr>
                </a:solidFill>
              </a:rPr>
              <a:t>. </a:t>
            </a:r>
          </a:p>
        </p:txBody>
      </p:sp>
      <p:sp>
        <p:nvSpPr>
          <p:cNvPr id="9" name="TextBox 8">
            <a:extLst>
              <a:ext uri="{FF2B5EF4-FFF2-40B4-BE49-F238E27FC236}">
                <a16:creationId xmlns:a16="http://schemas.microsoft.com/office/drawing/2014/main" id="{C6AF8AB8-BE05-FDC4-28BB-05756A535436}"/>
              </a:ext>
            </a:extLst>
          </p:cNvPr>
          <p:cNvSpPr txBox="1"/>
          <p:nvPr/>
        </p:nvSpPr>
        <p:spPr>
          <a:xfrm>
            <a:off x="8142941" y="2834060"/>
            <a:ext cx="3460795" cy="2308324"/>
          </a:xfrm>
          <a:prstGeom prst="rect">
            <a:avLst/>
          </a:prstGeom>
          <a:noFill/>
        </p:spPr>
        <p:txBody>
          <a:bodyPr wrap="square" rtlCol="0">
            <a:spAutoFit/>
          </a:bodyPr>
          <a:lstStyle/>
          <a:p>
            <a:r>
              <a:rPr lang="es-MX" sz="1600" dirty="0">
                <a:solidFill>
                  <a:schemeClr val="tx1">
                    <a:lumMod val="50000"/>
                    <a:lumOff val="50000"/>
                  </a:schemeClr>
                </a:solidFill>
              </a:rPr>
              <a:t>Para garantizar la calidad de datos existen muchas soluciones en el mercado que facilitan los procesos de limpieza, perfilado y data </a:t>
            </a:r>
            <a:r>
              <a:rPr lang="es-MX" sz="1600" dirty="0" err="1">
                <a:solidFill>
                  <a:schemeClr val="tx1">
                    <a:lumMod val="50000"/>
                    <a:lumOff val="50000"/>
                  </a:schemeClr>
                </a:solidFill>
              </a:rPr>
              <a:t>matching</a:t>
            </a:r>
            <a:r>
              <a:rPr lang="es-MX" sz="1600" dirty="0">
                <a:solidFill>
                  <a:schemeClr val="tx1">
                    <a:lumMod val="50000"/>
                    <a:lumOff val="50000"/>
                  </a:schemeClr>
                </a:solidFill>
              </a:rPr>
              <a:t>, contribuyendo a lograr mejores resultados, en menos tiempo, gracias a la automatización que, al mismo tiempo, reduce el índice de errores en el proceso.</a:t>
            </a:r>
          </a:p>
        </p:txBody>
      </p:sp>
      <p:pic>
        <p:nvPicPr>
          <p:cNvPr id="2" name="Imagen 1">
            <a:extLst>
              <a:ext uri="{FF2B5EF4-FFF2-40B4-BE49-F238E27FC236}">
                <a16:creationId xmlns:a16="http://schemas.microsoft.com/office/drawing/2014/main" id="{3BA41522-E0DB-E071-1B54-AB0C0BF937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9A1700B1-E666-4CDA-A78A-9E43557788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4" name="Imagen 3">
            <a:extLst>
              <a:ext uri="{FF2B5EF4-FFF2-40B4-BE49-F238E27FC236}">
                <a16:creationId xmlns:a16="http://schemas.microsoft.com/office/drawing/2014/main" id="{2FF0DFF2-DB3E-B02E-D197-73D13A4BF8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spTree>
    <p:extLst>
      <p:ext uri="{BB962C8B-B14F-4D97-AF65-F5344CB8AC3E}">
        <p14:creationId xmlns:p14="http://schemas.microsoft.com/office/powerpoint/2010/main" val="11709099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DA1320-0AF4-446B-BC67-45D3E29460F7}"/>
              </a:ext>
            </a:extLst>
          </p:cNvPr>
          <p:cNvSpPr txBox="1"/>
          <p:nvPr/>
        </p:nvSpPr>
        <p:spPr>
          <a:xfrm>
            <a:off x="1019765" y="1429288"/>
            <a:ext cx="4894338" cy="584775"/>
          </a:xfrm>
          <a:prstGeom prst="rect">
            <a:avLst/>
          </a:prstGeom>
          <a:noFill/>
        </p:spPr>
        <p:txBody>
          <a:bodyPr wrap="square" rtlCol="0">
            <a:spAutoFit/>
          </a:bodyPr>
          <a:lstStyle/>
          <a:p>
            <a:r>
              <a:rPr lang="es-ES" sz="3200" b="1" dirty="0">
                <a:latin typeface="Gotham Black" pitchFamily="50" charset="0"/>
              </a:rPr>
              <a:t>Gestión de calidad de Datos</a:t>
            </a:r>
          </a:p>
        </p:txBody>
      </p:sp>
      <p:sp>
        <p:nvSpPr>
          <p:cNvPr id="7" name="TextBox 6">
            <a:extLst>
              <a:ext uri="{FF2B5EF4-FFF2-40B4-BE49-F238E27FC236}">
                <a16:creationId xmlns:a16="http://schemas.microsoft.com/office/drawing/2014/main" id="{36459CB4-2AB4-48CB-BB83-79C70D6B9AE6}"/>
              </a:ext>
            </a:extLst>
          </p:cNvPr>
          <p:cNvSpPr txBox="1"/>
          <p:nvPr/>
        </p:nvSpPr>
        <p:spPr>
          <a:xfrm>
            <a:off x="1019765" y="2245471"/>
            <a:ext cx="4717358" cy="3293209"/>
          </a:xfrm>
          <a:prstGeom prst="rect">
            <a:avLst/>
          </a:prstGeom>
          <a:noFill/>
        </p:spPr>
        <p:txBody>
          <a:bodyPr wrap="square" rtlCol="0">
            <a:spAutoFit/>
          </a:bodyPr>
          <a:lstStyle/>
          <a:p>
            <a:r>
              <a:rPr lang="es-MX" sz="1600" dirty="0">
                <a:solidFill>
                  <a:schemeClr val="tx1">
                    <a:lumMod val="50000"/>
                    <a:lumOff val="50000"/>
                  </a:schemeClr>
                </a:solidFill>
              </a:rPr>
              <a:t>La gestión de la calidad de los datos (Data </a:t>
            </a:r>
            <a:r>
              <a:rPr lang="es-MX" sz="1600" dirty="0" err="1">
                <a:solidFill>
                  <a:schemeClr val="tx1">
                    <a:lumMod val="50000"/>
                    <a:lumOff val="50000"/>
                  </a:schemeClr>
                </a:solidFill>
              </a:rPr>
              <a:t>Quality</a:t>
            </a:r>
            <a:r>
              <a:rPr lang="es-MX" sz="1600" dirty="0">
                <a:solidFill>
                  <a:schemeClr val="tx1">
                    <a:lumMod val="50000"/>
                    <a:lumOff val="50000"/>
                  </a:schemeClr>
                </a:solidFill>
              </a:rPr>
              <a:t> Management) es una forma de administración que abarca desde la definición y designación de roles hasta el despliegue de funciones, de la definición de políticas y responsabilidades al establecimiento de procedimientos para la adquisición, mantenimiento, disposición y distribución de datos.</a:t>
            </a:r>
          </a:p>
          <a:p>
            <a:r>
              <a:rPr lang="es-MX" sz="1600" dirty="0">
                <a:solidFill>
                  <a:schemeClr val="tx1">
                    <a:lumMod val="50000"/>
                    <a:lumOff val="50000"/>
                  </a:schemeClr>
                </a:solidFill>
              </a:rPr>
              <a:t>Un enfoque eficaz de la gestión de la calidad de los datos comprende tanto elementos reactivos, que  incluyen la gestión de problemas en los datos situados en bases de datos existentes; como elementos proactivos, que son los que tiene que ver con:</a:t>
            </a:r>
          </a:p>
        </p:txBody>
      </p:sp>
      <p:sp>
        <p:nvSpPr>
          <p:cNvPr id="9" name="TextBox 8">
            <a:extLst>
              <a:ext uri="{FF2B5EF4-FFF2-40B4-BE49-F238E27FC236}">
                <a16:creationId xmlns:a16="http://schemas.microsoft.com/office/drawing/2014/main" id="{C6AF8AB8-BE05-FDC4-28BB-05756A535436}"/>
              </a:ext>
            </a:extLst>
          </p:cNvPr>
          <p:cNvSpPr txBox="1"/>
          <p:nvPr/>
        </p:nvSpPr>
        <p:spPr>
          <a:xfrm>
            <a:off x="6096000" y="2365074"/>
            <a:ext cx="5307588" cy="1569660"/>
          </a:xfrm>
          <a:prstGeom prst="rect">
            <a:avLst/>
          </a:prstGeom>
          <a:noFill/>
        </p:spPr>
        <p:txBody>
          <a:bodyPr wrap="square" rtlCol="0">
            <a:spAutoFit/>
          </a:bodyPr>
          <a:lstStyle/>
          <a:p>
            <a:pPr lvl="1">
              <a:buFont typeface="Arial" panose="020B0604020202020204" pitchFamily="34" charset="0"/>
              <a:buChar char="•"/>
            </a:pPr>
            <a:r>
              <a:rPr lang="es-MX" sz="1600" dirty="0">
                <a:solidFill>
                  <a:schemeClr val="tx1">
                    <a:lumMod val="50000"/>
                    <a:lumOff val="50000"/>
                  </a:schemeClr>
                </a:solidFill>
              </a:rPr>
              <a:t>Establecimiento de la gobernanza.</a:t>
            </a:r>
          </a:p>
          <a:p>
            <a:pPr lvl="1">
              <a:buFont typeface="Arial" panose="020B0604020202020204" pitchFamily="34" charset="0"/>
              <a:buChar char="•"/>
            </a:pPr>
            <a:r>
              <a:rPr lang="es-MX" sz="1600" dirty="0">
                <a:solidFill>
                  <a:schemeClr val="tx1">
                    <a:lumMod val="50000"/>
                    <a:lumOff val="50000"/>
                  </a:schemeClr>
                </a:solidFill>
              </a:rPr>
              <a:t>Identificación de las funciones y responsabilidades.</a:t>
            </a:r>
          </a:p>
          <a:p>
            <a:pPr lvl="1">
              <a:buFont typeface="Arial" panose="020B0604020202020204" pitchFamily="34" charset="0"/>
              <a:buChar char="•"/>
            </a:pPr>
            <a:r>
              <a:rPr lang="es-MX" sz="1600" dirty="0">
                <a:solidFill>
                  <a:schemeClr val="tx1">
                    <a:lumMod val="50000"/>
                    <a:lumOff val="50000"/>
                  </a:schemeClr>
                </a:solidFill>
              </a:rPr>
              <a:t>Creación de las expectativas de calidad, así como de las estrategias empresariales de apoyo.</a:t>
            </a:r>
          </a:p>
          <a:p>
            <a:pPr lvl="1">
              <a:buFont typeface="Arial" panose="020B0604020202020204" pitchFamily="34" charset="0"/>
              <a:buChar char="•"/>
            </a:pPr>
            <a:r>
              <a:rPr lang="es-MX" sz="1600" dirty="0">
                <a:solidFill>
                  <a:schemeClr val="tx1">
                    <a:lumMod val="50000"/>
                    <a:lumOff val="50000"/>
                  </a:schemeClr>
                </a:solidFill>
              </a:rPr>
              <a:t>Implementación de una plataforma técnica que facilite estas prácticas empresariales.</a:t>
            </a:r>
          </a:p>
        </p:txBody>
      </p:sp>
      <p:pic>
        <p:nvPicPr>
          <p:cNvPr id="2" name="Imagen 1">
            <a:extLst>
              <a:ext uri="{FF2B5EF4-FFF2-40B4-BE49-F238E27FC236}">
                <a16:creationId xmlns:a16="http://schemas.microsoft.com/office/drawing/2014/main" id="{3BA41522-E0DB-E071-1B54-AB0C0BF937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9A1700B1-E666-4CDA-A78A-9E43557788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4" name="Imagen 3">
            <a:extLst>
              <a:ext uri="{FF2B5EF4-FFF2-40B4-BE49-F238E27FC236}">
                <a16:creationId xmlns:a16="http://schemas.microsoft.com/office/drawing/2014/main" id="{2FF0DFF2-DB3E-B02E-D197-73D13A4BF8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spTree>
    <p:extLst>
      <p:ext uri="{BB962C8B-B14F-4D97-AF65-F5344CB8AC3E}">
        <p14:creationId xmlns:p14="http://schemas.microsoft.com/office/powerpoint/2010/main" val="223566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DA1320-0AF4-446B-BC67-45D3E29460F7}"/>
              </a:ext>
            </a:extLst>
          </p:cNvPr>
          <p:cNvSpPr txBox="1"/>
          <p:nvPr/>
        </p:nvSpPr>
        <p:spPr>
          <a:xfrm>
            <a:off x="1019765" y="1429288"/>
            <a:ext cx="4894338" cy="584775"/>
          </a:xfrm>
          <a:prstGeom prst="rect">
            <a:avLst/>
          </a:prstGeom>
          <a:noFill/>
        </p:spPr>
        <p:txBody>
          <a:bodyPr wrap="square" rtlCol="0">
            <a:spAutoFit/>
          </a:bodyPr>
          <a:lstStyle/>
          <a:p>
            <a:r>
              <a:rPr lang="es-ES" sz="3200" b="1" dirty="0">
                <a:latin typeface="Gotham Black" pitchFamily="50" charset="0"/>
              </a:rPr>
              <a:t>Gestión de calidad de Datos</a:t>
            </a:r>
          </a:p>
        </p:txBody>
      </p:sp>
      <p:sp>
        <p:nvSpPr>
          <p:cNvPr id="7" name="TextBox 6">
            <a:extLst>
              <a:ext uri="{FF2B5EF4-FFF2-40B4-BE49-F238E27FC236}">
                <a16:creationId xmlns:a16="http://schemas.microsoft.com/office/drawing/2014/main" id="{36459CB4-2AB4-48CB-BB83-79C70D6B9AE6}"/>
              </a:ext>
            </a:extLst>
          </p:cNvPr>
          <p:cNvSpPr txBox="1"/>
          <p:nvPr/>
        </p:nvSpPr>
        <p:spPr>
          <a:xfrm>
            <a:off x="1019765" y="2245471"/>
            <a:ext cx="4717358" cy="3785652"/>
          </a:xfrm>
          <a:prstGeom prst="rect">
            <a:avLst/>
          </a:prstGeom>
          <a:noFill/>
        </p:spPr>
        <p:txBody>
          <a:bodyPr wrap="square" rtlCol="0">
            <a:spAutoFit/>
          </a:bodyPr>
          <a:lstStyle/>
          <a:p>
            <a:pPr algn="just"/>
            <a:r>
              <a:rPr lang="es-MX" sz="1600" dirty="0">
                <a:solidFill>
                  <a:schemeClr val="tx1">
                    <a:lumMod val="50000"/>
                    <a:lumOff val="50000"/>
                  </a:schemeClr>
                </a:solidFill>
              </a:rPr>
              <a:t>Por eso, para que una iniciativa de gestión de la calidad de los datos tenga éxito, debe garantizarse la cooperación entre las áreas de IT y negocio. Esta asociación es importante porque, si bien los perfiles técnicos se encargarán de la construcción y el control del entorno, los usuarios de negocio serán los propietarios de los datos y, a partir de la aceptación ese rol, asumirán una responsabilidad con la organización y sus activos informacionales.</a:t>
            </a:r>
          </a:p>
          <a:p>
            <a:pPr algn="just"/>
            <a:endParaRPr lang="es-MX" sz="1600" dirty="0">
              <a:solidFill>
                <a:schemeClr val="tx1">
                  <a:lumMod val="50000"/>
                  <a:lumOff val="50000"/>
                </a:schemeClr>
              </a:solidFill>
            </a:endParaRPr>
          </a:p>
          <a:p>
            <a:pPr algn="just"/>
            <a:r>
              <a:rPr lang="es-MX" sz="1600" dirty="0">
                <a:solidFill>
                  <a:schemeClr val="tx1">
                    <a:lumMod val="50000"/>
                    <a:lumOff val="50000"/>
                  </a:schemeClr>
                </a:solidFill>
              </a:rPr>
              <a:t>Así, desde IT se llevarán a cabo todas las acciones necesarias para adquirir, mantener, difundir y poner a disposición de quien corresponda los activos de datos electrónicos de una organización, trabajando para ello en:</a:t>
            </a:r>
          </a:p>
        </p:txBody>
      </p:sp>
      <p:sp>
        <p:nvSpPr>
          <p:cNvPr id="9" name="TextBox 8">
            <a:extLst>
              <a:ext uri="{FF2B5EF4-FFF2-40B4-BE49-F238E27FC236}">
                <a16:creationId xmlns:a16="http://schemas.microsoft.com/office/drawing/2014/main" id="{C6AF8AB8-BE05-FDC4-28BB-05756A535436}"/>
              </a:ext>
            </a:extLst>
          </p:cNvPr>
          <p:cNvSpPr txBox="1"/>
          <p:nvPr/>
        </p:nvSpPr>
        <p:spPr>
          <a:xfrm>
            <a:off x="6454879" y="2318907"/>
            <a:ext cx="4154129" cy="1077218"/>
          </a:xfrm>
          <a:prstGeom prst="rect">
            <a:avLst/>
          </a:prstGeom>
          <a:noFill/>
        </p:spPr>
        <p:txBody>
          <a:bodyPr wrap="square" rtlCol="0">
            <a:spAutoFit/>
          </a:bodyPr>
          <a:lstStyle/>
          <a:p>
            <a:pPr algn="l">
              <a:buFont typeface="Arial" panose="020B0604020202020204" pitchFamily="34" charset="0"/>
              <a:buChar char="•"/>
            </a:pPr>
            <a:r>
              <a:rPr lang="es-MX" sz="1600" dirty="0">
                <a:solidFill>
                  <a:schemeClr val="tx1">
                    <a:lumMod val="50000"/>
                    <a:lumOff val="50000"/>
                  </a:schemeClr>
                </a:solidFill>
              </a:rPr>
              <a:t>Arquitectura</a:t>
            </a:r>
          </a:p>
          <a:p>
            <a:pPr algn="l">
              <a:buFont typeface="Arial" panose="020B0604020202020204" pitchFamily="34" charset="0"/>
              <a:buChar char="•"/>
            </a:pPr>
            <a:r>
              <a:rPr lang="es-MX" sz="1600" dirty="0">
                <a:solidFill>
                  <a:schemeClr val="tx1">
                    <a:lumMod val="50000"/>
                    <a:lumOff val="50000"/>
                  </a:schemeClr>
                </a:solidFill>
              </a:rPr>
              <a:t>Sistemas</a:t>
            </a:r>
          </a:p>
          <a:p>
            <a:pPr algn="l">
              <a:buFont typeface="Arial" panose="020B0604020202020204" pitchFamily="34" charset="0"/>
              <a:buChar char="•"/>
            </a:pPr>
            <a:r>
              <a:rPr lang="es-MX" sz="1600" dirty="0">
                <a:solidFill>
                  <a:schemeClr val="tx1">
                    <a:lumMod val="50000"/>
                    <a:lumOff val="50000"/>
                  </a:schemeClr>
                </a:solidFill>
              </a:rPr>
              <a:t>Establecimientos técnicos</a:t>
            </a:r>
          </a:p>
          <a:p>
            <a:pPr algn="l">
              <a:buFont typeface="Arial" panose="020B0604020202020204" pitchFamily="34" charset="0"/>
              <a:buChar char="•"/>
            </a:pPr>
            <a:r>
              <a:rPr lang="es-MX" sz="1600" dirty="0">
                <a:solidFill>
                  <a:schemeClr val="tx1">
                    <a:lumMod val="50000"/>
                    <a:lumOff val="50000"/>
                  </a:schemeClr>
                </a:solidFill>
                <a:hlinkClick r:id="rId2">
                  <a:extLst>
                    <a:ext uri="{A12FA001-AC4F-418D-AE19-62706E023703}">
                      <ahyp:hlinkClr xmlns:ahyp="http://schemas.microsoft.com/office/drawing/2018/hyperlinkcolor" val="tx"/>
                    </a:ext>
                  </a:extLst>
                </a:hlinkClick>
              </a:rPr>
              <a:t>Bases de datos</a:t>
            </a:r>
            <a:endParaRPr lang="es-MX" sz="1600" dirty="0">
              <a:solidFill>
                <a:schemeClr val="tx1">
                  <a:lumMod val="50000"/>
                  <a:lumOff val="50000"/>
                </a:schemeClr>
              </a:solidFill>
            </a:endParaRPr>
          </a:p>
        </p:txBody>
      </p:sp>
      <p:pic>
        <p:nvPicPr>
          <p:cNvPr id="2" name="Imagen 1">
            <a:extLst>
              <a:ext uri="{FF2B5EF4-FFF2-40B4-BE49-F238E27FC236}">
                <a16:creationId xmlns:a16="http://schemas.microsoft.com/office/drawing/2014/main" id="{3BA41522-E0DB-E071-1B54-AB0C0BF937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9A1700B1-E666-4CDA-A78A-9E43557788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4" name="Imagen 3">
            <a:extLst>
              <a:ext uri="{FF2B5EF4-FFF2-40B4-BE49-F238E27FC236}">
                <a16:creationId xmlns:a16="http://schemas.microsoft.com/office/drawing/2014/main" id="{2FF0DFF2-DB3E-B02E-D197-73D13A4BF8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spTree>
    <p:extLst>
      <p:ext uri="{BB962C8B-B14F-4D97-AF65-F5344CB8AC3E}">
        <p14:creationId xmlns:p14="http://schemas.microsoft.com/office/powerpoint/2010/main" val="3808641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C1EE885-1AA3-CF98-4A57-FBA469C6CF19}"/>
              </a:ext>
            </a:extLst>
          </p:cNvPr>
          <p:cNvSpPr txBox="1"/>
          <p:nvPr/>
        </p:nvSpPr>
        <p:spPr>
          <a:xfrm>
            <a:off x="1166070" y="570451"/>
            <a:ext cx="1644242" cy="276999"/>
          </a:xfrm>
          <a:prstGeom prst="rect">
            <a:avLst/>
          </a:prstGeom>
          <a:noFill/>
        </p:spPr>
        <p:txBody>
          <a:bodyPr wrap="square" rtlCol="0">
            <a:spAutoFit/>
          </a:bodyPr>
          <a:lstStyle/>
          <a:p>
            <a:r>
              <a:rPr lang="es-ES" sz="1200" dirty="0"/>
              <a:t>Titular de diapositiva</a:t>
            </a:r>
          </a:p>
        </p:txBody>
      </p:sp>
      <p:sp>
        <p:nvSpPr>
          <p:cNvPr id="5" name="TextBox 4">
            <a:extLst>
              <a:ext uri="{FF2B5EF4-FFF2-40B4-BE49-F238E27FC236}">
                <a16:creationId xmlns:a16="http://schemas.microsoft.com/office/drawing/2014/main" id="{47AC3B61-D957-E7DB-4207-CDE99D3D6D91}"/>
              </a:ext>
            </a:extLst>
          </p:cNvPr>
          <p:cNvSpPr txBox="1"/>
          <p:nvPr/>
        </p:nvSpPr>
        <p:spPr>
          <a:xfrm>
            <a:off x="1166070" y="1508578"/>
            <a:ext cx="6068404" cy="830997"/>
          </a:xfrm>
          <a:prstGeom prst="rect">
            <a:avLst/>
          </a:prstGeom>
          <a:noFill/>
        </p:spPr>
        <p:txBody>
          <a:bodyPr wrap="square" rtlCol="0">
            <a:spAutoFit/>
          </a:bodyPr>
          <a:lstStyle/>
          <a:p>
            <a:r>
              <a:rPr lang="es-CO" sz="2400" b="1" dirty="0">
                <a:latin typeface="Gotham Black" pitchFamily="50" charset="0"/>
              </a:rPr>
              <a:t>GESTION DE LA INFORMACIÓN HACIA LA INTELIGENCIA DEL NEGOCIO</a:t>
            </a:r>
            <a:endParaRPr lang="es-ES" sz="2400" b="1" dirty="0">
              <a:latin typeface="Gotham Black" pitchFamily="50" charset="0"/>
            </a:endParaRPr>
          </a:p>
        </p:txBody>
      </p:sp>
      <p:sp>
        <p:nvSpPr>
          <p:cNvPr id="6" name="TextBox 5">
            <a:extLst>
              <a:ext uri="{FF2B5EF4-FFF2-40B4-BE49-F238E27FC236}">
                <a16:creationId xmlns:a16="http://schemas.microsoft.com/office/drawing/2014/main" id="{EAA1B6E2-2116-4673-C83A-77F35A730F2C}"/>
              </a:ext>
            </a:extLst>
          </p:cNvPr>
          <p:cNvSpPr txBox="1"/>
          <p:nvPr/>
        </p:nvSpPr>
        <p:spPr>
          <a:xfrm>
            <a:off x="1166070" y="2692641"/>
            <a:ext cx="4453065" cy="2308324"/>
          </a:xfrm>
          <a:prstGeom prst="rect">
            <a:avLst/>
          </a:prstGeom>
          <a:noFill/>
        </p:spPr>
        <p:txBody>
          <a:bodyPr wrap="square" rtlCol="0">
            <a:spAutoFit/>
          </a:bodyPr>
          <a:lstStyle/>
          <a:p>
            <a:pPr algn="just"/>
            <a:r>
              <a:rPr lang="es-ES" sz="1600" dirty="0">
                <a:solidFill>
                  <a:schemeClr val="tx1">
                    <a:lumMod val="50000"/>
                    <a:lumOff val="50000"/>
                  </a:schemeClr>
                </a:solidFill>
              </a:rPr>
              <a:t>Es el conjunto de procesos, aplicaciones y  tecnologías que facilitan la obtención  rápida y sencilla de datos provenientes de  los sistemas de gestión empresarial para su  análisis e interpretación, de manera que  puedan ser aprovechados para la toma de  decisiones y se conviertan en conocimiento  para los responsables del negocio.</a:t>
            </a:r>
          </a:p>
          <a:p>
            <a:pPr algn="just"/>
            <a:r>
              <a:rPr lang="es-MX" sz="1600" dirty="0">
                <a:solidFill>
                  <a:schemeClr val="tx1">
                    <a:lumMod val="50000"/>
                    <a:lumOff val="50000"/>
                  </a:schemeClr>
                </a:solidFill>
              </a:rPr>
              <a:t> </a:t>
            </a:r>
            <a:endParaRPr lang="es-MX" sz="1600" b="1" dirty="0">
              <a:solidFill>
                <a:schemeClr val="tx1">
                  <a:lumMod val="50000"/>
                  <a:lumOff val="50000"/>
                </a:schemeClr>
              </a:solidFill>
            </a:endParaRPr>
          </a:p>
        </p:txBody>
      </p:sp>
      <p:pic>
        <p:nvPicPr>
          <p:cNvPr id="2" name="Imagen 1">
            <a:extLst>
              <a:ext uri="{FF2B5EF4-FFF2-40B4-BE49-F238E27FC236}">
                <a16:creationId xmlns:a16="http://schemas.microsoft.com/office/drawing/2014/main" id="{A5807FE0-4295-B06D-AC82-E41741D2F2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F5B585F8-22EA-0E43-BA03-0E1740C317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8" name="Imagen 7">
            <a:extLst>
              <a:ext uri="{FF2B5EF4-FFF2-40B4-BE49-F238E27FC236}">
                <a16:creationId xmlns:a16="http://schemas.microsoft.com/office/drawing/2014/main" id="{7567E707-A8BC-EABB-EBD0-2B23FD122B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pic>
        <p:nvPicPr>
          <p:cNvPr id="10" name="object 4">
            <a:extLst>
              <a:ext uri="{FF2B5EF4-FFF2-40B4-BE49-F238E27FC236}">
                <a16:creationId xmlns:a16="http://schemas.microsoft.com/office/drawing/2014/main" id="{A9553B5D-CB88-6FC4-8CE2-5A4709E62D86}"/>
              </a:ext>
            </a:extLst>
          </p:cNvPr>
          <p:cNvPicPr/>
          <p:nvPr/>
        </p:nvPicPr>
        <p:blipFill>
          <a:blip r:embed="rId5" cstate="print">
            <a:extLst>
              <a:ext uri="{BEBA8EAE-BF5A-486C-A8C5-ECC9F3942E4B}">
                <a14:imgProps xmlns:a14="http://schemas.microsoft.com/office/drawing/2010/main">
                  <a14:imgLayer r:embed="rId6">
                    <a14:imgEffect>
                      <a14:saturation sat="33000"/>
                    </a14:imgEffect>
                  </a14:imgLayer>
                </a14:imgProps>
              </a:ext>
            </a:extLst>
          </a:blip>
          <a:stretch>
            <a:fillRect/>
          </a:stretch>
        </p:blipFill>
        <p:spPr>
          <a:xfrm>
            <a:off x="6699981" y="2168012"/>
            <a:ext cx="4967602" cy="3228594"/>
          </a:xfrm>
          <a:prstGeom prst="rect">
            <a:avLst/>
          </a:prstGeom>
        </p:spPr>
      </p:pic>
    </p:spTree>
    <p:extLst>
      <p:ext uri="{BB962C8B-B14F-4D97-AF65-F5344CB8AC3E}">
        <p14:creationId xmlns:p14="http://schemas.microsoft.com/office/powerpoint/2010/main" val="1529335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C1EE885-1AA3-CF98-4A57-FBA469C6CF19}"/>
              </a:ext>
            </a:extLst>
          </p:cNvPr>
          <p:cNvSpPr txBox="1"/>
          <p:nvPr/>
        </p:nvSpPr>
        <p:spPr>
          <a:xfrm>
            <a:off x="1166070" y="570451"/>
            <a:ext cx="1644242" cy="276999"/>
          </a:xfrm>
          <a:prstGeom prst="rect">
            <a:avLst/>
          </a:prstGeom>
          <a:noFill/>
        </p:spPr>
        <p:txBody>
          <a:bodyPr wrap="square" rtlCol="0">
            <a:spAutoFit/>
          </a:bodyPr>
          <a:lstStyle/>
          <a:p>
            <a:r>
              <a:rPr lang="es-ES" sz="1200" dirty="0"/>
              <a:t>Sistema Integrador ETL</a:t>
            </a:r>
          </a:p>
        </p:txBody>
      </p:sp>
      <p:pic>
        <p:nvPicPr>
          <p:cNvPr id="2" name="Imagen 1">
            <a:extLst>
              <a:ext uri="{FF2B5EF4-FFF2-40B4-BE49-F238E27FC236}">
                <a16:creationId xmlns:a16="http://schemas.microsoft.com/office/drawing/2014/main" id="{A5807FE0-4295-B06D-AC82-E41741D2F2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F5B585F8-22EA-0E43-BA03-0E1740C317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296106"/>
            <a:ext cx="3859763" cy="656160"/>
          </a:xfrm>
          <a:prstGeom prst="rect">
            <a:avLst/>
          </a:prstGeom>
        </p:spPr>
      </p:pic>
      <p:pic>
        <p:nvPicPr>
          <p:cNvPr id="8" name="Imagen 7">
            <a:extLst>
              <a:ext uri="{FF2B5EF4-FFF2-40B4-BE49-F238E27FC236}">
                <a16:creationId xmlns:a16="http://schemas.microsoft.com/office/drawing/2014/main" id="{7567E707-A8BC-EABB-EBD0-2B23FD122B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grpSp>
        <p:nvGrpSpPr>
          <p:cNvPr id="7" name="Grupo 6">
            <a:extLst>
              <a:ext uri="{FF2B5EF4-FFF2-40B4-BE49-F238E27FC236}">
                <a16:creationId xmlns:a16="http://schemas.microsoft.com/office/drawing/2014/main" id="{DE092D84-E0A1-64BC-D990-73854525010F}"/>
              </a:ext>
            </a:extLst>
          </p:cNvPr>
          <p:cNvGrpSpPr/>
          <p:nvPr/>
        </p:nvGrpSpPr>
        <p:grpSpPr>
          <a:xfrm>
            <a:off x="272018" y="981973"/>
            <a:ext cx="10804018" cy="5619834"/>
            <a:chOff x="352465" y="354660"/>
            <a:chExt cx="10643362" cy="6080784"/>
          </a:xfrm>
        </p:grpSpPr>
        <p:sp>
          <p:nvSpPr>
            <p:cNvPr id="9" name="object 2">
              <a:extLst>
                <a:ext uri="{FF2B5EF4-FFF2-40B4-BE49-F238E27FC236}">
                  <a16:creationId xmlns:a16="http://schemas.microsoft.com/office/drawing/2014/main" id="{C50BD348-6AC7-AF16-FBC0-4EC7764004A0}"/>
                </a:ext>
              </a:extLst>
            </p:cNvPr>
            <p:cNvSpPr/>
            <p:nvPr/>
          </p:nvSpPr>
          <p:spPr>
            <a:xfrm>
              <a:off x="1772452" y="1752980"/>
              <a:ext cx="7728584" cy="3732529"/>
            </a:xfrm>
            <a:custGeom>
              <a:avLst/>
              <a:gdLst/>
              <a:ahLst/>
              <a:cxnLst/>
              <a:rect l="l" t="t" r="r" b="b"/>
              <a:pathLst>
                <a:path w="7728584" h="3732529">
                  <a:moveTo>
                    <a:pt x="7728204" y="0"/>
                  </a:moveTo>
                  <a:lnTo>
                    <a:pt x="0" y="0"/>
                  </a:lnTo>
                  <a:lnTo>
                    <a:pt x="0" y="3732403"/>
                  </a:lnTo>
                  <a:lnTo>
                    <a:pt x="7728204" y="3732403"/>
                  </a:lnTo>
                  <a:lnTo>
                    <a:pt x="7728204" y="0"/>
                  </a:lnTo>
                  <a:close/>
                </a:path>
              </a:pathLst>
            </a:custGeom>
            <a:solidFill>
              <a:srgbClr val="A9D18E">
                <a:alpha val="67057"/>
              </a:srgbClr>
            </a:solidFill>
          </p:spPr>
          <p:txBody>
            <a:bodyPr wrap="square" lIns="0" tIns="0" rIns="0" bIns="0" rtlCol="0"/>
            <a:lstStyle/>
            <a:p>
              <a:endParaRPr/>
            </a:p>
          </p:txBody>
        </p:sp>
        <p:sp>
          <p:nvSpPr>
            <p:cNvPr id="11" name="object 3">
              <a:extLst>
                <a:ext uri="{FF2B5EF4-FFF2-40B4-BE49-F238E27FC236}">
                  <a16:creationId xmlns:a16="http://schemas.microsoft.com/office/drawing/2014/main" id="{A4E25A84-FABF-C882-62C3-D7A4189AAE0C}"/>
                </a:ext>
              </a:extLst>
            </p:cNvPr>
            <p:cNvSpPr txBox="1"/>
            <p:nvPr/>
          </p:nvSpPr>
          <p:spPr>
            <a:xfrm>
              <a:off x="8044601" y="2068829"/>
              <a:ext cx="1398270" cy="574040"/>
            </a:xfrm>
            <a:prstGeom prst="rect">
              <a:avLst/>
            </a:prstGeom>
          </p:spPr>
          <p:txBody>
            <a:bodyPr vert="horz" wrap="square" lIns="0" tIns="12700" rIns="0" bIns="0" rtlCol="0">
              <a:spAutoFit/>
            </a:bodyPr>
            <a:lstStyle/>
            <a:p>
              <a:pPr marL="12700" marR="5080" indent="640715">
                <a:lnSpc>
                  <a:spcPct val="100000"/>
                </a:lnSpc>
                <a:spcBef>
                  <a:spcPts val="100"/>
                </a:spcBef>
              </a:pPr>
              <a:r>
                <a:rPr lang="es-CO" b="1" spc="-5" dirty="0">
                  <a:latin typeface="Calibri"/>
                  <a:cs typeface="Calibri"/>
                </a:rPr>
                <a:t>Ge</a:t>
              </a:r>
              <a:r>
                <a:rPr lang="es-CO" b="1" spc="-20" dirty="0">
                  <a:latin typeface="Calibri"/>
                  <a:cs typeface="Calibri"/>
                </a:rPr>
                <a:t>s</a:t>
              </a:r>
              <a:r>
                <a:rPr lang="es-CO" b="1" dirty="0">
                  <a:latin typeface="Calibri"/>
                  <a:cs typeface="Calibri"/>
                </a:rPr>
                <a:t>tión</a:t>
              </a:r>
              <a:r>
                <a:rPr b="1" dirty="0">
                  <a:latin typeface="Calibri"/>
                  <a:cs typeface="Calibri"/>
                </a:rPr>
                <a:t>  la</a:t>
              </a:r>
              <a:r>
                <a:rPr b="1" spc="-90" dirty="0">
                  <a:latin typeface="Calibri"/>
                  <a:cs typeface="Calibri"/>
                </a:rPr>
                <a:t> </a:t>
              </a:r>
              <a:r>
                <a:rPr lang="es-CO" b="1" spc="-5" dirty="0">
                  <a:latin typeface="Calibri"/>
                  <a:cs typeface="Calibri"/>
                </a:rPr>
                <a:t>Información</a:t>
              </a:r>
              <a:endParaRPr dirty="0">
                <a:latin typeface="Calibri"/>
                <a:cs typeface="Calibri"/>
              </a:endParaRPr>
            </a:p>
          </p:txBody>
        </p:sp>
        <p:sp>
          <p:nvSpPr>
            <p:cNvPr id="12" name="object 7">
              <a:extLst>
                <a:ext uri="{FF2B5EF4-FFF2-40B4-BE49-F238E27FC236}">
                  <a16:creationId xmlns:a16="http://schemas.microsoft.com/office/drawing/2014/main" id="{6468BD6E-C91F-D028-5465-804DA4A648CF}"/>
                </a:ext>
              </a:extLst>
            </p:cNvPr>
            <p:cNvSpPr txBox="1"/>
            <p:nvPr/>
          </p:nvSpPr>
          <p:spPr>
            <a:xfrm>
              <a:off x="352465" y="2015489"/>
              <a:ext cx="1323975" cy="512445"/>
            </a:xfrm>
            <a:prstGeom prst="rect">
              <a:avLst/>
            </a:prstGeom>
          </p:spPr>
          <p:txBody>
            <a:bodyPr vert="horz" wrap="square" lIns="0" tIns="26034" rIns="0" bIns="0" rtlCol="0">
              <a:spAutoFit/>
            </a:bodyPr>
            <a:lstStyle/>
            <a:p>
              <a:pPr marL="12700" marR="5080" indent="57785">
                <a:lnSpc>
                  <a:spcPts val="1889"/>
                </a:lnSpc>
                <a:spcBef>
                  <a:spcPts val="204"/>
                </a:spcBef>
              </a:pPr>
              <a:r>
                <a:rPr sz="1600" b="1">
                  <a:solidFill>
                    <a:srgbClr val="585858"/>
                  </a:solidFill>
                  <a:latin typeface="Calibri"/>
                  <a:cs typeface="Calibri"/>
                </a:rPr>
                <a:t>Otras Fuentes </a:t>
              </a:r>
              <a:r>
                <a:rPr sz="1600" b="1" spc="5">
                  <a:solidFill>
                    <a:srgbClr val="585858"/>
                  </a:solidFill>
                  <a:latin typeface="Calibri"/>
                  <a:cs typeface="Calibri"/>
                </a:rPr>
                <a:t> </a:t>
              </a:r>
              <a:r>
                <a:rPr sz="1600" b="1" spc="10">
                  <a:solidFill>
                    <a:srgbClr val="585858"/>
                  </a:solidFill>
                  <a:latin typeface="Calibri"/>
                  <a:cs typeface="Calibri"/>
                </a:rPr>
                <a:t>de</a:t>
              </a:r>
              <a:r>
                <a:rPr sz="1600" b="1" spc="-80">
                  <a:solidFill>
                    <a:srgbClr val="585858"/>
                  </a:solidFill>
                  <a:latin typeface="Calibri"/>
                  <a:cs typeface="Calibri"/>
                </a:rPr>
                <a:t> </a:t>
              </a:r>
              <a:r>
                <a:rPr sz="1600" b="1" spc="5">
                  <a:solidFill>
                    <a:srgbClr val="585858"/>
                  </a:solidFill>
                  <a:latin typeface="Calibri"/>
                  <a:cs typeface="Calibri"/>
                </a:rPr>
                <a:t>Información</a:t>
              </a:r>
              <a:endParaRPr sz="1600">
                <a:latin typeface="Calibri"/>
                <a:cs typeface="Calibri"/>
              </a:endParaRPr>
            </a:p>
          </p:txBody>
        </p:sp>
        <p:sp>
          <p:nvSpPr>
            <p:cNvPr id="13" name="object 8">
              <a:extLst>
                <a:ext uri="{FF2B5EF4-FFF2-40B4-BE49-F238E27FC236}">
                  <a16:creationId xmlns:a16="http://schemas.microsoft.com/office/drawing/2014/main" id="{79BDFE79-DE4F-36EF-BE13-866EB89C692E}"/>
                </a:ext>
              </a:extLst>
            </p:cNvPr>
            <p:cNvSpPr/>
            <p:nvPr/>
          </p:nvSpPr>
          <p:spPr>
            <a:xfrm>
              <a:off x="9598827" y="1752930"/>
              <a:ext cx="1397000" cy="4682490"/>
            </a:xfrm>
            <a:custGeom>
              <a:avLst/>
              <a:gdLst/>
              <a:ahLst/>
              <a:cxnLst/>
              <a:rect l="l" t="t" r="r" b="b"/>
              <a:pathLst>
                <a:path w="1397000" h="4682490">
                  <a:moveTo>
                    <a:pt x="1397000" y="0"/>
                  </a:moveTo>
                  <a:lnTo>
                    <a:pt x="0" y="0"/>
                  </a:lnTo>
                  <a:lnTo>
                    <a:pt x="0" y="4682236"/>
                  </a:lnTo>
                  <a:lnTo>
                    <a:pt x="1397000" y="4682236"/>
                  </a:lnTo>
                  <a:lnTo>
                    <a:pt x="1397000" y="0"/>
                  </a:lnTo>
                  <a:close/>
                </a:path>
              </a:pathLst>
            </a:custGeom>
            <a:solidFill>
              <a:srgbClr val="B4C6E7">
                <a:alpha val="58822"/>
              </a:srgbClr>
            </a:solidFill>
          </p:spPr>
          <p:txBody>
            <a:bodyPr wrap="square" lIns="0" tIns="0" rIns="0" bIns="0" rtlCol="0"/>
            <a:lstStyle/>
            <a:p>
              <a:endParaRPr/>
            </a:p>
          </p:txBody>
        </p:sp>
        <p:sp>
          <p:nvSpPr>
            <p:cNvPr id="14" name="object 9">
              <a:extLst>
                <a:ext uri="{FF2B5EF4-FFF2-40B4-BE49-F238E27FC236}">
                  <a16:creationId xmlns:a16="http://schemas.microsoft.com/office/drawing/2014/main" id="{1EDAF3AD-B0D9-7FC9-04D5-31034EBAF65E}"/>
                </a:ext>
              </a:extLst>
            </p:cNvPr>
            <p:cNvSpPr txBox="1"/>
            <p:nvPr/>
          </p:nvSpPr>
          <p:spPr>
            <a:xfrm>
              <a:off x="9661565" y="2013965"/>
              <a:ext cx="1273810" cy="856645"/>
            </a:xfrm>
            <a:prstGeom prst="rect">
              <a:avLst/>
            </a:prstGeom>
          </p:spPr>
          <p:txBody>
            <a:bodyPr vert="horz" wrap="square" lIns="0" tIns="12700" rIns="0" bIns="0" rtlCol="0">
              <a:spAutoFit/>
            </a:bodyPr>
            <a:lstStyle/>
            <a:p>
              <a:pPr marL="12700" marR="5080" indent="322580">
                <a:lnSpc>
                  <a:spcPct val="100000"/>
                </a:lnSpc>
                <a:spcBef>
                  <a:spcPts val="100"/>
                </a:spcBef>
              </a:pPr>
              <a:r>
                <a:rPr lang="es-CO" b="1" spc="-5" dirty="0">
                  <a:solidFill>
                    <a:srgbClr val="585858"/>
                  </a:solidFill>
                  <a:latin typeface="Calibri"/>
                  <a:cs typeface="Calibri"/>
                </a:rPr>
                <a:t>Entidades Legados</a:t>
              </a:r>
            </a:p>
            <a:p>
              <a:pPr marL="12700" marR="5080" indent="322580">
                <a:lnSpc>
                  <a:spcPct val="100000"/>
                </a:lnSpc>
                <a:spcBef>
                  <a:spcPts val="100"/>
                </a:spcBef>
              </a:pPr>
              <a:endParaRPr sz="1800" dirty="0">
                <a:latin typeface="Calibri"/>
                <a:cs typeface="Calibri"/>
              </a:endParaRPr>
            </a:p>
          </p:txBody>
        </p:sp>
        <p:sp>
          <p:nvSpPr>
            <p:cNvPr id="15" name="object 10">
              <a:extLst>
                <a:ext uri="{FF2B5EF4-FFF2-40B4-BE49-F238E27FC236}">
                  <a16:creationId xmlns:a16="http://schemas.microsoft.com/office/drawing/2014/main" id="{A8AB06C1-2613-BF86-B3EB-75EEDCCD2FFB}"/>
                </a:ext>
              </a:extLst>
            </p:cNvPr>
            <p:cNvSpPr/>
            <p:nvPr/>
          </p:nvSpPr>
          <p:spPr>
            <a:xfrm>
              <a:off x="1772452" y="5507075"/>
              <a:ext cx="7724775" cy="928369"/>
            </a:xfrm>
            <a:custGeom>
              <a:avLst/>
              <a:gdLst/>
              <a:ahLst/>
              <a:cxnLst/>
              <a:rect l="l" t="t" r="r" b="b"/>
              <a:pathLst>
                <a:path w="7724775" h="928370">
                  <a:moveTo>
                    <a:pt x="7724394" y="0"/>
                  </a:moveTo>
                  <a:lnTo>
                    <a:pt x="0" y="0"/>
                  </a:lnTo>
                  <a:lnTo>
                    <a:pt x="0" y="928090"/>
                  </a:lnTo>
                  <a:lnTo>
                    <a:pt x="7724394" y="928090"/>
                  </a:lnTo>
                  <a:lnTo>
                    <a:pt x="7724394" y="0"/>
                  </a:lnTo>
                  <a:close/>
                </a:path>
              </a:pathLst>
            </a:custGeom>
            <a:solidFill>
              <a:srgbClr val="FAE3D4">
                <a:alpha val="58822"/>
              </a:srgbClr>
            </a:solidFill>
          </p:spPr>
          <p:txBody>
            <a:bodyPr wrap="square" lIns="0" tIns="0" rIns="0" bIns="0" rtlCol="0"/>
            <a:lstStyle/>
            <a:p>
              <a:endParaRPr/>
            </a:p>
          </p:txBody>
        </p:sp>
        <p:sp>
          <p:nvSpPr>
            <p:cNvPr id="16" name="object 12">
              <a:extLst>
                <a:ext uri="{FF2B5EF4-FFF2-40B4-BE49-F238E27FC236}">
                  <a16:creationId xmlns:a16="http://schemas.microsoft.com/office/drawing/2014/main" id="{A1650FA4-626A-9B75-D82A-09AFBB485D8D}"/>
                </a:ext>
              </a:extLst>
            </p:cNvPr>
            <p:cNvSpPr/>
            <p:nvPr/>
          </p:nvSpPr>
          <p:spPr>
            <a:xfrm>
              <a:off x="2733714" y="3523615"/>
              <a:ext cx="4617085" cy="1922145"/>
            </a:xfrm>
            <a:custGeom>
              <a:avLst/>
              <a:gdLst/>
              <a:ahLst/>
              <a:cxnLst/>
              <a:rect l="l" t="t" r="r" b="b"/>
              <a:pathLst>
                <a:path w="4617084" h="1922145">
                  <a:moveTo>
                    <a:pt x="4616577" y="0"/>
                  </a:moveTo>
                  <a:lnTo>
                    <a:pt x="0" y="0"/>
                  </a:lnTo>
                  <a:lnTo>
                    <a:pt x="0" y="1921891"/>
                  </a:lnTo>
                  <a:lnTo>
                    <a:pt x="4616577" y="1921891"/>
                  </a:lnTo>
                  <a:lnTo>
                    <a:pt x="4616577" y="0"/>
                  </a:lnTo>
                  <a:close/>
                </a:path>
              </a:pathLst>
            </a:custGeom>
            <a:solidFill>
              <a:srgbClr val="E1EED9"/>
            </a:solidFill>
          </p:spPr>
          <p:txBody>
            <a:bodyPr wrap="square" lIns="0" tIns="0" rIns="0" bIns="0" rtlCol="0"/>
            <a:lstStyle/>
            <a:p>
              <a:endParaRPr/>
            </a:p>
          </p:txBody>
        </p:sp>
        <p:sp>
          <p:nvSpPr>
            <p:cNvPr id="17" name="object 13">
              <a:extLst>
                <a:ext uri="{FF2B5EF4-FFF2-40B4-BE49-F238E27FC236}">
                  <a16:creationId xmlns:a16="http://schemas.microsoft.com/office/drawing/2014/main" id="{796D45C4-19CD-9018-3E4B-21BF4951AC71}"/>
                </a:ext>
              </a:extLst>
            </p:cNvPr>
            <p:cNvSpPr txBox="1"/>
            <p:nvPr/>
          </p:nvSpPr>
          <p:spPr>
            <a:xfrm>
              <a:off x="2803565" y="3542538"/>
              <a:ext cx="1600200" cy="206467"/>
            </a:xfrm>
            <a:prstGeom prst="rect">
              <a:avLst/>
            </a:prstGeom>
          </p:spPr>
          <p:txBody>
            <a:bodyPr vert="horz" wrap="square" lIns="0" tIns="13970" rIns="0" bIns="0" rtlCol="0">
              <a:spAutoFit/>
            </a:bodyPr>
            <a:lstStyle/>
            <a:p>
              <a:pPr marL="12700">
                <a:lnSpc>
                  <a:spcPct val="100000"/>
                </a:lnSpc>
                <a:spcBef>
                  <a:spcPts val="110"/>
                </a:spcBef>
              </a:pPr>
              <a:r>
                <a:rPr sz="1250" spc="-5">
                  <a:solidFill>
                    <a:srgbClr val="006FC0"/>
                  </a:solidFill>
                  <a:latin typeface="Calibri"/>
                  <a:cs typeface="Calibri"/>
                </a:rPr>
                <a:t>Inteligencia</a:t>
              </a:r>
              <a:r>
                <a:rPr sz="1250" spc="-20">
                  <a:solidFill>
                    <a:srgbClr val="006FC0"/>
                  </a:solidFill>
                  <a:latin typeface="Calibri"/>
                  <a:cs typeface="Calibri"/>
                </a:rPr>
                <a:t> </a:t>
              </a:r>
              <a:r>
                <a:rPr sz="1250">
                  <a:solidFill>
                    <a:srgbClr val="006FC0"/>
                  </a:solidFill>
                  <a:latin typeface="Calibri"/>
                  <a:cs typeface="Calibri"/>
                </a:rPr>
                <a:t>de</a:t>
              </a:r>
              <a:r>
                <a:rPr sz="1250" spc="-15">
                  <a:solidFill>
                    <a:srgbClr val="006FC0"/>
                  </a:solidFill>
                  <a:latin typeface="Calibri"/>
                  <a:cs typeface="Calibri"/>
                </a:rPr>
                <a:t> </a:t>
              </a:r>
              <a:r>
                <a:rPr sz="1250">
                  <a:solidFill>
                    <a:srgbClr val="006FC0"/>
                  </a:solidFill>
                  <a:latin typeface="Calibri"/>
                  <a:cs typeface="Calibri"/>
                </a:rPr>
                <a:t>Negocios</a:t>
              </a:r>
              <a:endParaRPr sz="1250">
                <a:latin typeface="Calibri"/>
                <a:cs typeface="Calibri"/>
              </a:endParaRPr>
            </a:p>
          </p:txBody>
        </p:sp>
        <p:sp>
          <p:nvSpPr>
            <p:cNvPr id="18" name="object 14">
              <a:extLst>
                <a:ext uri="{FF2B5EF4-FFF2-40B4-BE49-F238E27FC236}">
                  <a16:creationId xmlns:a16="http://schemas.microsoft.com/office/drawing/2014/main" id="{A5F204A9-7934-DF95-E095-533E6D6161A1}"/>
                </a:ext>
              </a:extLst>
            </p:cNvPr>
            <p:cNvSpPr txBox="1"/>
            <p:nvPr/>
          </p:nvSpPr>
          <p:spPr>
            <a:xfrm>
              <a:off x="5556163" y="3845814"/>
              <a:ext cx="1694814" cy="520065"/>
            </a:xfrm>
            <a:prstGeom prst="rect">
              <a:avLst/>
            </a:prstGeom>
          </p:spPr>
          <p:txBody>
            <a:bodyPr vert="horz" wrap="square" lIns="0" tIns="16510" rIns="0" bIns="0" rtlCol="0">
              <a:spAutoFit/>
            </a:bodyPr>
            <a:lstStyle/>
            <a:p>
              <a:pPr marL="250825" indent="-238760">
                <a:lnSpc>
                  <a:spcPct val="100000"/>
                </a:lnSpc>
                <a:spcBef>
                  <a:spcPts val="130"/>
                </a:spcBef>
                <a:buChar char="•"/>
                <a:tabLst>
                  <a:tab pos="250825" algn="l"/>
                  <a:tab pos="251460" algn="l"/>
                </a:tabLst>
              </a:pPr>
              <a:r>
                <a:rPr sz="1050" spc="10">
                  <a:solidFill>
                    <a:srgbClr val="006FC0"/>
                  </a:solidFill>
                  <a:latin typeface="Calibri"/>
                  <a:cs typeface="Calibri"/>
                </a:rPr>
                <a:t>Presentación</a:t>
              </a:r>
              <a:r>
                <a:rPr sz="1050">
                  <a:solidFill>
                    <a:srgbClr val="006FC0"/>
                  </a:solidFill>
                  <a:latin typeface="Calibri"/>
                  <a:cs typeface="Calibri"/>
                </a:rPr>
                <a:t> </a:t>
              </a:r>
              <a:r>
                <a:rPr sz="1050" spc="10">
                  <a:solidFill>
                    <a:srgbClr val="006FC0"/>
                  </a:solidFill>
                  <a:latin typeface="Calibri"/>
                  <a:cs typeface="Calibri"/>
                </a:rPr>
                <a:t>de</a:t>
              </a:r>
              <a:r>
                <a:rPr sz="1050" spc="-5">
                  <a:solidFill>
                    <a:srgbClr val="006FC0"/>
                  </a:solidFill>
                  <a:latin typeface="Calibri"/>
                  <a:cs typeface="Calibri"/>
                </a:rPr>
                <a:t> </a:t>
              </a:r>
              <a:r>
                <a:rPr sz="1050" spc="10">
                  <a:solidFill>
                    <a:srgbClr val="006FC0"/>
                  </a:solidFill>
                  <a:latin typeface="Calibri"/>
                  <a:cs typeface="Calibri"/>
                </a:rPr>
                <a:t>Informes</a:t>
              </a:r>
              <a:endParaRPr sz="1050">
                <a:latin typeface="Calibri"/>
                <a:cs typeface="Calibri"/>
              </a:endParaRPr>
            </a:p>
            <a:p>
              <a:pPr marL="250825" indent="-238760">
                <a:lnSpc>
                  <a:spcPct val="100000"/>
                </a:lnSpc>
                <a:spcBef>
                  <a:spcPts val="35"/>
                </a:spcBef>
                <a:buChar char="•"/>
                <a:tabLst>
                  <a:tab pos="250825" algn="l"/>
                  <a:tab pos="251460" algn="l"/>
                </a:tabLst>
              </a:pPr>
              <a:r>
                <a:rPr sz="1050" spc="10">
                  <a:solidFill>
                    <a:srgbClr val="006FC0"/>
                  </a:solidFill>
                  <a:latin typeface="Calibri"/>
                  <a:cs typeface="Calibri"/>
                </a:rPr>
                <a:t>Minería</a:t>
              </a:r>
              <a:r>
                <a:rPr sz="1050" spc="-15">
                  <a:solidFill>
                    <a:srgbClr val="006FC0"/>
                  </a:solidFill>
                  <a:latin typeface="Calibri"/>
                  <a:cs typeface="Calibri"/>
                </a:rPr>
                <a:t> </a:t>
              </a:r>
              <a:r>
                <a:rPr sz="1050" spc="10">
                  <a:solidFill>
                    <a:srgbClr val="006FC0"/>
                  </a:solidFill>
                  <a:latin typeface="Calibri"/>
                  <a:cs typeface="Calibri"/>
                </a:rPr>
                <a:t>de</a:t>
              </a:r>
              <a:r>
                <a:rPr sz="1050" spc="-10">
                  <a:solidFill>
                    <a:srgbClr val="006FC0"/>
                  </a:solidFill>
                  <a:latin typeface="Calibri"/>
                  <a:cs typeface="Calibri"/>
                </a:rPr>
                <a:t> </a:t>
              </a:r>
              <a:r>
                <a:rPr sz="1050" spc="5">
                  <a:solidFill>
                    <a:srgbClr val="006FC0"/>
                  </a:solidFill>
                  <a:latin typeface="Calibri"/>
                  <a:cs typeface="Calibri"/>
                </a:rPr>
                <a:t>Datos</a:t>
              </a:r>
              <a:endParaRPr sz="1050">
                <a:latin typeface="Calibri"/>
                <a:cs typeface="Calibri"/>
              </a:endParaRPr>
            </a:p>
            <a:p>
              <a:pPr marL="250825" indent="-238760">
                <a:lnSpc>
                  <a:spcPct val="100000"/>
                </a:lnSpc>
                <a:spcBef>
                  <a:spcPts val="40"/>
                </a:spcBef>
                <a:buChar char="•"/>
                <a:tabLst>
                  <a:tab pos="250825" algn="l"/>
                  <a:tab pos="251460" algn="l"/>
                </a:tabLst>
              </a:pPr>
              <a:r>
                <a:rPr sz="1050" spc="10">
                  <a:solidFill>
                    <a:srgbClr val="006FC0"/>
                  </a:solidFill>
                  <a:latin typeface="Calibri"/>
                  <a:cs typeface="Calibri"/>
                </a:rPr>
                <a:t>Cuadros</a:t>
              </a:r>
              <a:r>
                <a:rPr sz="1050" spc="-20">
                  <a:solidFill>
                    <a:srgbClr val="006FC0"/>
                  </a:solidFill>
                  <a:latin typeface="Calibri"/>
                  <a:cs typeface="Calibri"/>
                </a:rPr>
                <a:t> </a:t>
              </a:r>
              <a:r>
                <a:rPr sz="1050" spc="15">
                  <a:solidFill>
                    <a:srgbClr val="006FC0"/>
                  </a:solidFill>
                  <a:latin typeface="Calibri"/>
                  <a:cs typeface="Calibri"/>
                </a:rPr>
                <a:t>de</a:t>
              </a:r>
              <a:r>
                <a:rPr sz="1050" spc="-15">
                  <a:solidFill>
                    <a:srgbClr val="006FC0"/>
                  </a:solidFill>
                  <a:latin typeface="Calibri"/>
                  <a:cs typeface="Calibri"/>
                </a:rPr>
                <a:t> </a:t>
              </a:r>
              <a:r>
                <a:rPr sz="1050" spc="15">
                  <a:solidFill>
                    <a:srgbClr val="006FC0"/>
                  </a:solidFill>
                  <a:latin typeface="Calibri"/>
                  <a:cs typeface="Calibri"/>
                </a:rPr>
                <a:t>Mando</a:t>
              </a:r>
              <a:endParaRPr sz="1050">
                <a:latin typeface="Calibri"/>
                <a:cs typeface="Calibri"/>
              </a:endParaRPr>
            </a:p>
          </p:txBody>
        </p:sp>
        <p:grpSp>
          <p:nvGrpSpPr>
            <p:cNvPr id="19" name="object 15">
              <a:extLst>
                <a:ext uri="{FF2B5EF4-FFF2-40B4-BE49-F238E27FC236}">
                  <a16:creationId xmlns:a16="http://schemas.microsoft.com/office/drawing/2014/main" id="{D2C727CC-32A9-2565-0CD9-134EF8EC5CBC}"/>
                </a:ext>
              </a:extLst>
            </p:cNvPr>
            <p:cNvGrpSpPr/>
            <p:nvPr/>
          </p:nvGrpSpPr>
          <p:grpSpPr>
            <a:xfrm>
              <a:off x="2118145" y="5778131"/>
              <a:ext cx="758190" cy="628650"/>
              <a:chOff x="2581782" y="5778131"/>
              <a:chExt cx="758190" cy="628650"/>
            </a:xfrm>
          </p:grpSpPr>
          <p:sp>
            <p:nvSpPr>
              <p:cNvPr id="149" name="object 16">
                <a:extLst>
                  <a:ext uri="{FF2B5EF4-FFF2-40B4-BE49-F238E27FC236}">
                    <a16:creationId xmlns:a16="http://schemas.microsoft.com/office/drawing/2014/main" id="{B74DF216-9865-A107-1ECE-BA26C28602A0}"/>
                  </a:ext>
                </a:extLst>
              </p:cNvPr>
              <p:cNvSpPr/>
              <p:nvPr/>
            </p:nvSpPr>
            <p:spPr>
              <a:xfrm>
                <a:off x="2588132" y="5784481"/>
                <a:ext cx="745490" cy="615950"/>
              </a:xfrm>
              <a:custGeom>
                <a:avLst/>
                <a:gdLst/>
                <a:ahLst/>
                <a:cxnLst/>
                <a:rect l="l" t="t" r="r" b="b"/>
                <a:pathLst>
                  <a:path w="745489" h="615950">
                    <a:moveTo>
                      <a:pt x="372618" y="0"/>
                    </a:moveTo>
                    <a:lnTo>
                      <a:pt x="305652" y="1653"/>
                    </a:lnTo>
                    <a:lnTo>
                      <a:pt x="242620" y="6418"/>
                    </a:lnTo>
                    <a:lnTo>
                      <a:pt x="184573" y="14008"/>
                    </a:lnTo>
                    <a:lnTo>
                      <a:pt x="132566" y="24130"/>
                    </a:lnTo>
                    <a:lnTo>
                      <a:pt x="87651" y="36496"/>
                    </a:lnTo>
                    <a:lnTo>
                      <a:pt x="50884" y="50816"/>
                    </a:lnTo>
                    <a:lnTo>
                      <a:pt x="6005" y="84159"/>
                    </a:lnTo>
                    <a:lnTo>
                      <a:pt x="0" y="102603"/>
                    </a:lnTo>
                    <a:lnTo>
                      <a:pt x="0" y="513003"/>
                    </a:lnTo>
                    <a:lnTo>
                      <a:pt x="23317" y="548805"/>
                    </a:lnTo>
                    <a:lnTo>
                      <a:pt x="87651" y="579110"/>
                    </a:lnTo>
                    <a:lnTo>
                      <a:pt x="132566" y="591476"/>
                    </a:lnTo>
                    <a:lnTo>
                      <a:pt x="184573" y="601599"/>
                    </a:lnTo>
                    <a:lnTo>
                      <a:pt x="242620" y="609188"/>
                    </a:lnTo>
                    <a:lnTo>
                      <a:pt x="305652" y="613954"/>
                    </a:lnTo>
                    <a:lnTo>
                      <a:pt x="372618" y="615607"/>
                    </a:lnTo>
                    <a:lnTo>
                      <a:pt x="439583" y="613954"/>
                    </a:lnTo>
                    <a:lnTo>
                      <a:pt x="502615" y="609188"/>
                    </a:lnTo>
                    <a:lnTo>
                      <a:pt x="560662" y="601599"/>
                    </a:lnTo>
                    <a:lnTo>
                      <a:pt x="612669" y="591476"/>
                    </a:lnTo>
                    <a:lnTo>
                      <a:pt x="657584" y="579110"/>
                    </a:lnTo>
                    <a:lnTo>
                      <a:pt x="694351" y="564790"/>
                    </a:lnTo>
                    <a:lnTo>
                      <a:pt x="739230" y="531447"/>
                    </a:lnTo>
                    <a:lnTo>
                      <a:pt x="745236" y="513003"/>
                    </a:lnTo>
                    <a:lnTo>
                      <a:pt x="745236" y="102603"/>
                    </a:lnTo>
                    <a:lnTo>
                      <a:pt x="721918" y="66801"/>
                    </a:lnTo>
                    <a:lnTo>
                      <a:pt x="657584" y="36496"/>
                    </a:lnTo>
                    <a:lnTo>
                      <a:pt x="612669" y="24130"/>
                    </a:lnTo>
                    <a:lnTo>
                      <a:pt x="560662" y="14008"/>
                    </a:lnTo>
                    <a:lnTo>
                      <a:pt x="502615" y="6418"/>
                    </a:lnTo>
                    <a:lnTo>
                      <a:pt x="439583" y="1653"/>
                    </a:lnTo>
                    <a:lnTo>
                      <a:pt x="372618" y="0"/>
                    </a:lnTo>
                    <a:close/>
                  </a:path>
                </a:pathLst>
              </a:custGeom>
              <a:solidFill>
                <a:srgbClr val="5B9BD4"/>
              </a:solidFill>
            </p:spPr>
            <p:txBody>
              <a:bodyPr wrap="square" lIns="0" tIns="0" rIns="0" bIns="0" rtlCol="0"/>
              <a:lstStyle/>
              <a:p>
                <a:endParaRPr/>
              </a:p>
            </p:txBody>
          </p:sp>
          <p:sp>
            <p:nvSpPr>
              <p:cNvPr id="150" name="object 17">
                <a:extLst>
                  <a:ext uri="{FF2B5EF4-FFF2-40B4-BE49-F238E27FC236}">
                    <a16:creationId xmlns:a16="http://schemas.microsoft.com/office/drawing/2014/main" id="{348E0FC6-8BAA-91AB-66EA-531C25149646}"/>
                  </a:ext>
                </a:extLst>
              </p:cNvPr>
              <p:cNvSpPr/>
              <p:nvPr/>
            </p:nvSpPr>
            <p:spPr>
              <a:xfrm>
                <a:off x="2588132" y="5784481"/>
                <a:ext cx="745490" cy="615950"/>
              </a:xfrm>
              <a:custGeom>
                <a:avLst/>
                <a:gdLst/>
                <a:ahLst/>
                <a:cxnLst/>
                <a:rect l="l" t="t" r="r" b="b"/>
                <a:pathLst>
                  <a:path w="745489" h="615950">
                    <a:moveTo>
                      <a:pt x="745236" y="102603"/>
                    </a:moveTo>
                    <a:lnTo>
                      <a:pt x="721918" y="138405"/>
                    </a:lnTo>
                    <a:lnTo>
                      <a:pt x="657584" y="168709"/>
                    </a:lnTo>
                    <a:lnTo>
                      <a:pt x="612669" y="181075"/>
                    </a:lnTo>
                    <a:lnTo>
                      <a:pt x="560662" y="191198"/>
                    </a:lnTo>
                    <a:lnTo>
                      <a:pt x="502615" y="198787"/>
                    </a:lnTo>
                    <a:lnTo>
                      <a:pt x="439583" y="203553"/>
                    </a:lnTo>
                    <a:lnTo>
                      <a:pt x="372618" y="205206"/>
                    </a:lnTo>
                    <a:lnTo>
                      <a:pt x="305652" y="203553"/>
                    </a:lnTo>
                    <a:lnTo>
                      <a:pt x="242620" y="198787"/>
                    </a:lnTo>
                    <a:lnTo>
                      <a:pt x="184573" y="191198"/>
                    </a:lnTo>
                    <a:lnTo>
                      <a:pt x="132566" y="181075"/>
                    </a:lnTo>
                    <a:lnTo>
                      <a:pt x="87651" y="168709"/>
                    </a:lnTo>
                    <a:lnTo>
                      <a:pt x="50884" y="154389"/>
                    </a:lnTo>
                    <a:lnTo>
                      <a:pt x="6005" y="121046"/>
                    </a:lnTo>
                    <a:lnTo>
                      <a:pt x="0" y="102603"/>
                    </a:lnTo>
                  </a:path>
                  <a:path w="745489" h="615950">
                    <a:moveTo>
                      <a:pt x="0" y="102603"/>
                    </a:moveTo>
                    <a:lnTo>
                      <a:pt x="23317" y="66801"/>
                    </a:lnTo>
                    <a:lnTo>
                      <a:pt x="87651" y="36496"/>
                    </a:lnTo>
                    <a:lnTo>
                      <a:pt x="132566" y="24130"/>
                    </a:lnTo>
                    <a:lnTo>
                      <a:pt x="184573" y="14008"/>
                    </a:lnTo>
                    <a:lnTo>
                      <a:pt x="242620" y="6418"/>
                    </a:lnTo>
                    <a:lnTo>
                      <a:pt x="305652" y="1653"/>
                    </a:lnTo>
                    <a:lnTo>
                      <a:pt x="372618" y="0"/>
                    </a:lnTo>
                    <a:lnTo>
                      <a:pt x="439583" y="1653"/>
                    </a:lnTo>
                    <a:lnTo>
                      <a:pt x="502615" y="6418"/>
                    </a:lnTo>
                    <a:lnTo>
                      <a:pt x="560662" y="14008"/>
                    </a:lnTo>
                    <a:lnTo>
                      <a:pt x="612669" y="24130"/>
                    </a:lnTo>
                    <a:lnTo>
                      <a:pt x="657584" y="36496"/>
                    </a:lnTo>
                    <a:lnTo>
                      <a:pt x="694351" y="50816"/>
                    </a:lnTo>
                    <a:lnTo>
                      <a:pt x="739230" y="84159"/>
                    </a:lnTo>
                    <a:lnTo>
                      <a:pt x="745236" y="102603"/>
                    </a:lnTo>
                    <a:lnTo>
                      <a:pt x="745236" y="513003"/>
                    </a:lnTo>
                    <a:lnTo>
                      <a:pt x="721918" y="548805"/>
                    </a:lnTo>
                    <a:lnTo>
                      <a:pt x="657584" y="579110"/>
                    </a:lnTo>
                    <a:lnTo>
                      <a:pt x="612669" y="591476"/>
                    </a:lnTo>
                    <a:lnTo>
                      <a:pt x="560662" y="601599"/>
                    </a:lnTo>
                    <a:lnTo>
                      <a:pt x="502615" y="609188"/>
                    </a:lnTo>
                    <a:lnTo>
                      <a:pt x="439583" y="613954"/>
                    </a:lnTo>
                    <a:lnTo>
                      <a:pt x="372618" y="615607"/>
                    </a:lnTo>
                    <a:lnTo>
                      <a:pt x="305652" y="613954"/>
                    </a:lnTo>
                    <a:lnTo>
                      <a:pt x="242620" y="609188"/>
                    </a:lnTo>
                    <a:lnTo>
                      <a:pt x="184573" y="601599"/>
                    </a:lnTo>
                    <a:lnTo>
                      <a:pt x="132566" y="591476"/>
                    </a:lnTo>
                    <a:lnTo>
                      <a:pt x="87651" y="579110"/>
                    </a:lnTo>
                    <a:lnTo>
                      <a:pt x="50884" y="564790"/>
                    </a:lnTo>
                    <a:lnTo>
                      <a:pt x="6005" y="531447"/>
                    </a:lnTo>
                    <a:lnTo>
                      <a:pt x="0" y="513003"/>
                    </a:lnTo>
                    <a:lnTo>
                      <a:pt x="0" y="102603"/>
                    </a:lnTo>
                    <a:close/>
                  </a:path>
                </a:pathLst>
              </a:custGeom>
              <a:ln w="12700">
                <a:solidFill>
                  <a:srgbClr val="1F4D78"/>
                </a:solidFill>
              </a:ln>
            </p:spPr>
            <p:txBody>
              <a:bodyPr wrap="square" lIns="0" tIns="0" rIns="0" bIns="0" rtlCol="0"/>
              <a:lstStyle/>
              <a:p>
                <a:endParaRPr/>
              </a:p>
            </p:txBody>
          </p:sp>
        </p:grpSp>
        <p:sp>
          <p:nvSpPr>
            <p:cNvPr id="20" name="object 18">
              <a:extLst>
                <a:ext uri="{FF2B5EF4-FFF2-40B4-BE49-F238E27FC236}">
                  <a16:creationId xmlns:a16="http://schemas.microsoft.com/office/drawing/2014/main" id="{F1B6A1C8-2606-9C1B-BEAC-FC7D1D74E6F5}"/>
                </a:ext>
              </a:extLst>
            </p:cNvPr>
            <p:cNvSpPr txBox="1"/>
            <p:nvPr/>
          </p:nvSpPr>
          <p:spPr>
            <a:xfrm>
              <a:off x="2252639" y="6019038"/>
              <a:ext cx="489584" cy="286232"/>
            </a:xfrm>
            <a:prstGeom prst="rect">
              <a:avLst/>
            </a:prstGeom>
          </p:spPr>
          <p:txBody>
            <a:bodyPr vert="horz" wrap="square" lIns="0" tIns="10795" rIns="0" bIns="0" rtlCol="0">
              <a:spAutoFit/>
            </a:bodyPr>
            <a:lstStyle/>
            <a:p>
              <a:pPr marL="12700" marR="5080" indent="49530">
                <a:lnSpc>
                  <a:spcPct val="101099"/>
                </a:lnSpc>
                <a:spcBef>
                  <a:spcPts val="85"/>
                </a:spcBef>
              </a:pPr>
              <a:r>
                <a:rPr sz="900" spc="-5">
                  <a:solidFill>
                    <a:srgbClr val="FFFFFF"/>
                  </a:solidFill>
                  <a:latin typeface="Calibri"/>
                  <a:cs typeface="Calibri"/>
                </a:rPr>
                <a:t>Sistema </a:t>
              </a:r>
              <a:r>
                <a:rPr sz="900">
                  <a:solidFill>
                    <a:srgbClr val="FFFFFF"/>
                  </a:solidFill>
                  <a:latin typeface="Calibri"/>
                  <a:cs typeface="Calibri"/>
                </a:rPr>
                <a:t> </a:t>
              </a:r>
              <a:r>
                <a:rPr sz="900" spc="-5">
                  <a:solidFill>
                    <a:srgbClr val="FFFFFF"/>
                  </a:solidFill>
                  <a:latin typeface="Calibri"/>
                  <a:cs typeface="Calibri"/>
                </a:rPr>
                <a:t>Com</a:t>
              </a:r>
              <a:r>
                <a:rPr sz="900">
                  <a:solidFill>
                    <a:srgbClr val="FFFFFF"/>
                  </a:solidFill>
                  <a:latin typeface="Calibri"/>
                  <a:cs typeface="Calibri"/>
                </a:rPr>
                <a:t>er</a:t>
              </a:r>
              <a:r>
                <a:rPr sz="900" spc="-5">
                  <a:solidFill>
                    <a:srgbClr val="FFFFFF"/>
                  </a:solidFill>
                  <a:latin typeface="Calibri"/>
                  <a:cs typeface="Calibri"/>
                </a:rPr>
                <a:t>ci</a:t>
              </a:r>
              <a:r>
                <a:rPr sz="900">
                  <a:solidFill>
                    <a:srgbClr val="FFFFFF"/>
                  </a:solidFill>
                  <a:latin typeface="Calibri"/>
                  <a:cs typeface="Calibri"/>
                </a:rPr>
                <a:t>al</a:t>
              </a:r>
              <a:endParaRPr sz="900">
                <a:latin typeface="Calibri"/>
                <a:cs typeface="Calibri"/>
              </a:endParaRPr>
            </a:p>
          </p:txBody>
        </p:sp>
        <p:grpSp>
          <p:nvGrpSpPr>
            <p:cNvPr id="21" name="object 19">
              <a:extLst>
                <a:ext uri="{FF2B5EF4-FFF2-40B4-BE49-F238E27FC236}">
                  <a16:creationId xmlns:a16="http://schemas.microsoft.com/office/drawing/2014/main" id="{43D60A6F-F3D5-A300-D309-95274062CD6A}"/>
                </a:ext>
              </a:extLst>
            </p:cNvPr>
            <p:cNvGrpSpPr/>
            <p:nvPr/>
          </p:nvGrpSpPr>
          <p:grpSpPr>
            <a:xfrm>
              <a:off x="3224570" y="5776988"/>
              <a:ext cx="982980" cy="628650"/>
              <a:chOff x="3688207" y="5776988"/>
              <a:chExt cx="982980" cy="628650"/>
            </a:xfrm>
          </p:grpSpPr>
          <p:sp>
            <p:nvSpPr>
              <p:cNvPr id="147" name="object 20">
                <a:extLst>
                  <a:ext uri="{FF2B5EF4-FFF2-40B4-BE49-F238E27FC236}">
                    <a16:creationId xmlns:a16="http://schemas.microsoft.com/office/drawing/2014/main" id="{85529418-10D2-DE10-9374-E3CEF68257DE}"/>
                  </a:ext>
                </a:extLst>
              </p:cNvPr>
              <p:cNvSpPr/>
              <p:nvPr/>
            </p:nvSpPr>
            <p:spPr>
              <a:xfrm>
                <a:off x="3694557" y="5783338"/>
                <a:ext cx="970280" cy="615950"/>
              </a:xfrm>
              <a:custGeom>
                <a:avLst/>
                <a:gdLst/>
                <a:ahLst/>
                <a:cxnLst/>
                <a:rect l="l" t="t" r="r" b="b"/>
                <a:pathLst>
                  <a:path w="970279" h="615950">
                    <a:moveTo>
                      <a:pt x="485013" y="0"/>
                    </a:moveTo>
                    <a:lnTo>
                      <a:pt x="413346" y="1112"/>
                    </a:lnTo>
                    <a:lnTo>
                      <a:pt x="344942" y="4344"/>
                    </a:lnTo>
                    <a:lnTo>
                      <a:pt x="280553" y="9536"/>
                    </a:lnTo>
                    <a:lnTo>
                      <a:pt x="220928" y="16529"/>
                    </a:lnTo>
                    <a:lnTo>
                      <a:pt x="166817" y="25166"/>
                    </a:lnTo>
                    <a:lnTo>
                      <a:pt x="118973" y="35287"/>
                    </a:lnTo>
                    <a:lnTo>
                      <a:pt x="78144" y="46734"/>
                    </a:lnTo>
                    <a:lnTo>
                      <a:pt x="20536" y="72969"/>
                    </a:lnTo>
                    <a:lnTo>
                      <a:pt x="0" y="102603"/>
                    </a:lnTo>
                    <a:lnTo>
                      <a:pt x="0" y="513003"/>
                    </a:lnTo>
                    <a:lnTo>
                      <a:pt x="45081" y="556251"/>
                    </a:lnTo>
                    <a:lnTo>
                      <a:pt x="118973" y="580308"/>
                    </a:lnTo>
                    <a:lnTo>
                      <a:pt x="166817" y="590429"/>
                    </a:lnTo>
                    <a:lnTo>
                      <a:pt x="220928" y="599065"/>
                    </a:lnTo>
                    <a:lnTo>
                      <a:pt x="280553" y="606058"/>
                    </a:lnTo>
                    <a:lnTo>
                      <a:pt x="344942" y="611250"/>
                    </a:lnTo>
                    <a:lnTo>
                      <a:pt x="413346" y="614481"/>
                    </a:lnTo>
                    <a:lnTo>
                      <a:pt x="485013" y="615594"/>
                    </a:lnTo>
                    <a:lnTo>
                      <a:pt x="556679" y="614481"/>
                    </a:lnTo>
                    <a:lnTo>
                      <a:pt x="625083" y="611250"/>
                    </a:lnTo>
                    <a:lnTo>
                      <a:pt x="689472" y="606058"/>
                    </a:lnTo>
                    <a:lnTo>
                      <a:pt x="749097" y="599065"/>
                    </a:lnTo>
                    <a:lnTo>
                      <a:pt x="803208" y="590429"/>
                    </a:lnTo>
                    <a:lnTo>
                      <a:pt x="851052" y="580308"/>
                    </a:lnTo>
                    <a:lnTo>
                      <a:pt x="891881" y="568863"/>
                    </a:lnTo>
                    <a:lnTo>
                      <a:pt x="949489" y="542631"/>
                    </a:lnTo>
                    <a:lnTo>
                      <a:pt x="970026" y="513003"/>
                    </a:lnTo>
                    <a:lnTo>
                      <a:pt x="970026" y="102603"/>
                    </a:lnTo>
                    <a:lnTo>
                      <a:pt x="924944" y="59347"/>
                    </a:lnTo>
                    <a:lnTo>
                      <a:pt x="851052" y="35287"/>
                    </a:lnTo>
                    <a:lnTo>
                      <a:pt x="803208" y="25166"/>
                    </a:lnTo>
                    <a:lnTo>
                      <a:pt x="749097" y="16529"/>
                    </a:lnTo>
                    <a:lnTo>
                      <a:pt x="689472" y="9536"/>
                    </a:lnTo>
                    <a:lnTo>
                      <a:pt x="625083" y="4344"/>
                    </a:lnTo>
                    <a:lnTo>
                      <a:pt x="556679" y="1112"/>
                    </a:lnTo>
                    <a:lnTo>
                      <a:pt x="485013" y="0"/>
                    </a:lnTo>
                    <a:close/>
                  </a:path>
                </a:pathLst>
              </a:custGeom>
              <a:solidFill>
                <a:srgbClr val="5B9BD4"/>
              </a:solidFill>
            </p:spPr>
            <p:txBody>
              <a:bodyPr wrap="square" lIns="0" tIns="0" rIns="0" bIns="0" rtlCol="0"/>
              <a:lstStyle/>
              <a:p>
                <a:endParaRPr/>
              </a:p>
            </p:txBody>
          </p:sp>
          <p:sp>
            <p:nvSpPr>
              <p:cNvPr id="148" name="object 21">
                <a:extLst>
                  <a:ext uri="{FF2B5EF4-FFF2-40B4-BE49-F238E27FC236}">
                    <a16:creationId xmlns:a16="http://schemas.microsoft.com/office/drawing/2014/main" id="{7EB63D6B-8E7C-6599-0D52-580202919A8F}"/>
                  </a:ext>
                </a:extLst>
              </p:cNvPr>
              <p:cNvSpPr/>
              <p:nvPr/>
            </p:nvSpPr>
            <p:spPr>
              <a:xfrm>
                <a:off x="3694557" y="5783338"/>
                <a:ext cx="970280" cy="615950"/>
              </a:xfrm>
              <a:custGeom>
                <a:avLst/>
                <a:gdLst/>
                <a:ahLst/>
                <a:cxnLst/>
                <a:rect l="l" t="t" r="r" b="b"/>
                <a:pathLst>
                  <a:path w="970279" h="615950">
                    <a:moveTo>
                      <a:pt x="970026" y="102603"/>
                    </a:moveTo>
                    <a:lnTo>
                      <a:pt x="924944" y="145850"/>
                    </a:lnTo>
                    <a:lnTo>
                      <a:pt x="851052" y="169908"/>
                    </a:lnTo>
                    <a:lnTo>
                      <a:pt x="803208" y="180028"/>
                    </a:lnTo>
                    <a:lnTo>
                      <a:pt x="749097" y="188664"/>
                    </a:lnTo>
                    <a:lnTo>
                      <a:pt x="689472" y="195658"/>
                    </a:lnTo>
                    <a:lnTo>
                      <a:pt x="625083" y="200849"/>
                    </a:lnTo>
                    <a:lnTo>
                      <a:pt x="556679" y="204081"/>
                    </a:lnTo>
                    <a:lnTo>
                      <a:pt x="485013" y="205193"/>
                    </a:lnTo>
                    <a:lnTo>
                      <a:pt x="413346" y="204081"/>
                    </a:lnTo>
                    <a:lnTo>
                      <a:pt x="344942" y="200849"/>
                    </a:lnTo>
                    <a:lnTo>
                      <a:pt x="280553" y="195658"/>
                    </a:lnTo>
                    <a:lnTo>
                      <a:pt x="220928" y="188664"/>
                    </a:lnTo>
                    <a:lnTo>
                      <a:pt x="166817" y="180028"/>
                    </a:lnTo>
                    <a:lnTo>
                      <a:pt x="118973" y="169908"/>
                    </a:lnTo>
                    <a:lnTo>
                      <a:pt x="78144" y="158462"/>
                    </a:lnTo>
                    <a:lnTo>
                      <a:pt x="20536" y="132231"/>
                    </a:lnTo>
                    <a:lnTo>
                      <a:pt x="5259" y="117762"/>
                    </a:lnTo>
                    <a:lnTo>
                      <a:pt x="0" y="102603"/>
                    </a:lnTo>
                  </a:path>
                  <a:path w="970279" h="615950">
                    <a:moveTo>
                      <a:pt x="0" y="102603"/>
                    </a:moveTo>
                    <a:lnTo>
                      <a:pt x="45081" y="59347"/>
                    </a:lnTo>
                    <a:lnTo>
                      <a:pt x="118973" y="35287"/>
                    </a:lnTo>
                    <a:lnTo>
                      <a:pt x="166817" y="25166"/>
                    </a:lnTo>
                    <a:lnTo>
                      <a:pt x="220928" y="16529"/>
                    </a:lnTo>
                    <a:lnTo>
                      <a:pt x="280553" y="9536"/>
                    </a:lnTo>
                    <a:lnTo>
                      <a:pt x="344942" y="4344"/>
                    </a:lnTo>
                    <a:lnTo>
                      <a:pt x="413346" y="1112"/>
                    </a:lnTo>
                    <a:lnTo>
                      <a:pt x="485013" y="0"/>
                    </a:lnTo>
                    <a:lnTo>
                      <a:pt x="556679" y="1112"/>
                    </a:lnTo>
                    <a:lnTo>
                      <a:pt x="625083" y="4344"/>
                    </a:lnTo>
                    <a:lnTo>
                      <a:pt x="689472" y="9536"/>
                    </a:lnTo>
                    <a:lnTo>
                      <a:pt x="749097" y="16529"/>
                    </a:lnTo>
                    <a:lnTo>
                      <a:pt x="803208" y="25166"/>
                    </a:lnTo>
                    <a:lnTo>
                      <a:pt x="851052" y="35287"/>
                    </a:lnTo>
                    <a:lnTo>
                      <a:pt x="891881" y="46734"/>
                    </a:lnTo>
                    <a:lnTo>
                      <a:pt x="949489" y="72969"/>
                    </a:lnTo>
                    <a:lnTo>
                      <a:pt x="970026" y="102603"/>
                    </a:lnTo>
                    <a:lnTo>
                      <a:pt x="970026" y="513003"/>
                    </a:lnTo>
                    <a:lnTo>
                      <a:pt x="924944" y="556251"/>
                    </a:lnTo>
                    <a:lnTo>
                      <a:pt x="851052" y="580308"/>
                    </a:lnTo>
                    <a:lnTo>
                      <a:pt x="803208" y="590429"/>
                    </a:lnTo>
                    <a:lnTo>
                      <a:pt x="749097" y="599065"/>
                    </a:lnTo>
                    <a:lnTo>
                      <a:pt x="689472" y="606058"/>
                    </a:lnTo>
                    <a:lnTo>
                      <a:pt x="625083" y="611250"/>
                    </a:lnTo>
                    <a:lnTo>
                      <a:pt x="556679" y="614481"/>
                    </a:lnTo>
                    <a:lnTo>
                      <a:pt x="485013" y="615594"/>
                    </a:lnTo>
                    <a:lnTo>
                      <a:pt x="413346" y="614481"/>
                    </a:lnTo>
                    <a:lnTo>
                      <a:pt x="344942" y="611250"/>
                    </a:lnTo>
                    <a:lnTo>
                      <a:pt x="280553" y="606058"/>
                    </a:lnTo>
                    <a:lnTo>
                      <a:pt x="220928" y="599065"/>
                    </a:lnTo>
                    <a:lnTo>
                      <a:pt x="166817" y="590429"/>
                    </a:lnTo>
                    <a:lnTo>
                      <a:pt x="118973" y="580308"/>
                    </a:lnTo>
                    <a:lnTo>
                      <a:pt x="78144" y="568863"/>
                    </a:lnTo>
                    <a:lnTo>
                      <a:pt x="20536" y="542631"/>
                    </a:lnTo>
                    <a:lnTo>
                      <a:pt x="0" y="513003"/>
                    </a:lnTo>
                    <a:lnTo>
                      <a:pt x="0" y="102603"/>
                    </a:lnTo>
                    <a:close/>
                  </a:path>
                </a:pathLst>
              </a:custGeom>
              <a:ln w="12700">
                <a:solidFill>
                  <a:srgbClr val="1F4D78"/>
                </a:solidFill>
              </a:ln>
            </p:spPr>
            <p:txBody>
              <a:bodyPr wrap="square" lIns="0" tIns="0" rIns="0" bIns="0" rtlCol="0"/>
              <a:lstStyle/>
              <a:p>
                <a:endParaRPr/>
              </a:p>
            </p:txBody>
          </p:sp>
        </p:grpSp>
        <p:sp>
          <p:nvSpPr>
            <p:cNvPr id="22" name="object 22">
              <a:extLst>
                <a:ext uri="{FF2B5EF4-FFF2-40B4-BE49-F238E27FC236}">
                  <a16:creationId xmlns:a16="http://schemas.microsoft.com/office/drawing/2014/main" id="{B4AEF242-742B-B404-B07A-8B6DF55FEF9B}"/>
                </a:ext>
              </a:extLst>
            </p:cNvPr>
            <p:cNvSpPr txBox="1"/>
            <p:nvPr/>
          </p:nvSpPr>
          <p:spPr>
            <a:xfrm>
              <a:off x="3361857" y="6018021"/>
              <a:ext cx="708660" cy="286232"/>
            </a:xfrm>
            <a:prstGeom prst="rect">
              <a:avLst/>
            </a:prstGeom>
          </p:spPr>
          <p:txBody>
            <a:bodyPr vert="horz" wrap="square" lIns="0" tIns="10795" rIns="0" bIns="0" rtlCol="0">
              <a:spAutoFit/>
            </a:bodyPr>
            <a:lstStyle/>
            <a:p>
              <a:pPr marL="12700" marR="5080" indent="158750">
                <a:lnSpc>
                  <a:spcPct val="101099"/>
                </a:lnSpc>
                <a:spcBef>
                  <a:spcPts val="85"/>
                </a:spcBef>
              </a:pPr>
              <a:r>
                <a:rPr sz="900" spc="-5">
                  <a:solidFill>
                    <a:srgbClr val="FFFFFF"/>
                  </a:solidFill>
                  <a:latin typeface="Calibri"/>
                  <a:cs typeface="Calibri"/>
                </a:rPr>
                <a:t>Sistema </a:t>
              </a:r>
              <a:r>
                <a:rPr sz="900">
                  <a:solidFill>
                    <a:srgbClr val="FFFFFF"/>
                  </a:solidFill>
                  <a:latin typeface="Calibri"/>
                  <a:cs typeface="Calibri"/>
                </a:rPr>
                <a:t> Adm</a:t>
              </a:r>
              <a:r>
                <a:rPr sz="900" spc="-5">
                  <a:solidFill>
                    <a:srgbClr val="FFFFFF"/>
                  </a:solidFill>
                  <a:latin typeface="Calibri"/>
                  <a:cs typeface="Calibri"/>
                </a:rPr>
                <a:t>inistr</a:t>
              </a:r>
              <a:r>
                <a:rPr sz="900">
                  <a:solidFill>
                    <a:srgbClr val="FFFFFF"/>
                  </a:solidFill>
                  <a:latin typeface="Calibri"/>
                  <a:cs typeface="Calibri"/>
                </a:rPr>
                <a:t>at</a:t>
              </a:r>
              <a:r>
                <a:rPr sz="900" spc="-5">
                  <a:solidFill>
                    <a:srgbClr val="FFFFFF"/>
                  </a:solidFill>
                  <a:latin typeface="Calibri"/>
                  <a:cs typeface="Calibri"/>
                </a:rPr>
                <a:t>i</a:t>
              </a:r>
              <a:r>
                <a:rPr sz="900">
                  <a:solidFill>
                    <a:srgbClr val="FFFFFF"/>
                  </a:solidFill>
                  <a:latin typeface="Calibri"/>
                  <a:cs typeface="Calibri"/>
                </a:rPr>
                <a:t>vo</a:t>
              </a:r>
              <a:endParaRPr sz="900">
                <a:latin typeface="Calibri"/>
                <a:cs typeface="Calibri"/>
              </a:endParaRPr>
            </a:p>
          </p:txBody>
        </p:sp>
        <p:grpSp>
          <p:nvGrpSpPr>
            <p:cNvPr id="23" name="object 23">
              <a:extLst>
                <a:ext uri="{FF2B5EF4-FFF2-40B4-BE49-F238E27FC236}">
                  <a16:creationId xmlns:a16="http://schemas.microsoft.com/office/drawing/2014/main" id="{E8353B05-E6B8-1AAB-D780-35A15684FFE7}"/>
                </a:ext>
              </a:extLst>
            </p:cNvPr>
            <p:cNvGrpSpPr/>
            <p:nvPr/>
          </p:nvGrpSpPr>
          <p:grpSpPr>
            <a:xfrm>
              <a:off x="5738661" y="5778131"/>
              <a:ext cx="758190" cy="628650"/>
              <a:chOff x="6202298" y="5778131"/>
              <a:chExt cx="758190" cy="628650"/>
            </a:xfrm>
          </p:grpSpPr>
          <p:sp>
            <p:nvSpPr>
              <p:cNvPr id="145" name="object 24">
                <a:extLst>
                  <a:ext uri="{FF2B5EF4-FFF2-40B4-BE49-F238E27FC236}">
                    <a16:creationId xmlns:a16="http://schemas.microsoft.com/office/drawing/2014/main" id="{7202A00B-9F35-FB40-7625-5032E42FF1C1}"/>
                  </a:ext>
                </a:extLst>
              </p:cNvPr>
              <p:cNvSpPr/>
              <p:nvPr/>
            </p:nvSpPr>
            <p:spPr>
              <a:xfrm>
                <a:off x="6208648" y="5784481"/>
                <a:ext cx="745490" cy="615950"/>
              </a:xfrm>
              <a:custGeom>
                <a:avLst/>
                <a:gdLst/>
                <a:ahLst/>
                <a:cxnLst/>
                <a:rect l="l" t="t" r="r" b="b"/>
                <a:pathLst>
                  <a:path w="745490" h="615950">
                    <a:moveTo>
                      <a:pt x="372618" y="0"/>
                    </a:moveTo>
                    <a:lnTo>
                      <a:pt x="305652" y="1653"/>
                    </a:lnTo>
                    <a:lnTo>
                      <a:pt x="242620" y="6418"/>
                    </a:lnTo>
                    <a:lnTo>
                      <a:pt x="184573" y="14008"/>
                    </a:lnTo>
                    <a:lnTo>
                      <a:pt x="132566" y="24130"/>
                    </a:lnTo>
                    <a:lnTo>
                      <a:pt x="87651" y="36496"/>
                    </a:lnTo>
                    <a:lnTo>
                      <a:pt x="50884" y="50816"/>
                    </a:lnTo>
                    <a:lnTo>
                      <a:pt x="6005" y="84159"/>
                    </a:lnTo>
                    <a:lnTo>
                      <a:pt x="0" y="102603"/>
                    </a:lnTo>
                    <a:lnTo>
                      <a:pt x="0" y="513003"/>
                    </a:lnTo>
                    <a:lnTo>
                      <a:pt x="23317" y="548805"/>
                    </a:lnTo>
                    <a:lnTo>
                      <a:pt x="87651" y="579110"/>
                    </a:lnTo>
                    <a:lnTo>
                      <a:pt x="132566" y="591476"/>
                    </a:lnTo>
                    <a:lnTo>
                      <a:pt x="184573" y="601599"/>
                    </a:lnTo>
                    <a:lnTo>
                      <a:pt x="242620" y="609188"/>
                    </a:lnTo>
                    <a:lnTo>
                      <a:pt x="305652" y="613954"/>
                    </a:lnTo>
                    <a:lnTo>
                      <a:pt x="372618" y="615607"/>
                    </a:lnTo>
                    <a:lnTo>
                      <a:pt x="439616" y="613954"/>
                    </a:lnTo>
                    <a:lnTo>
                      <a:pt x="502667" y="609188"/>
                    </a:lnTo>
                    <a:lnTo>
                      <a:pt x="560719" y="601599"/>
                    </a:lnTo>
                    <a:lnTo>
                      <a:pt x="612722" y="591476"/>
                    </a:lnTo>
                    <a:lnTo>
                      <a:pt x="657625" y="579110"/>
                    </a:lnTo>
                    <a:lnTo>
                      <a:pt x="694379" y="564790"/>
                    </a:lnTo>
                    <a:lnTo>
                      <a:pt x="739235" y="531447"/>
                    </a:lnTo>
                    <a:lnTo>
                      <a:pt x="745235" y="513003"/>
                    </a:lnTo>
                    <a:lnTo>
                      <a:pt x="745235" y="102603"/>
                    </a:lnTo>
                    <a:lnTo>
                      <a:pt x="721932" y="66801"/>
                    </a:lnTo>
                    <a:lnTo>
                      <a:pt x="657625" y="36496"/>
                    </a:lnTo>
                    <a:lnTo>
                      <a:pt x="612722" y="24130"/>
                    </a:lnTo>
                    <a:lnTo>
                      <a:pt x="560719" y="14008"/>
                    </a:lnTo>
                    <a:lnTo>
                      <a:pt x="502667" y="6418"/>
                    </a:lnTo>
                    <a:lnTo>
                      <a:pt x="439616" y="1653"/>
                    </a:lnTo>
                    <a:lnTo>
                      <a:pt x="372618" y="0"/>
                    </a:lnTo>
                    <a:close/>
                  </a:path>
                </a:pathLst>
              </a:custGeom>
              <a:solidFill>
                <a:srgbClr val="5B9BD4"/>
              </a:solidFill>
            </p:spPr>
            <p:txBody>
              <a:bodyPr wrap="square" lIns="0" tIns="0" rIns="0" bIns="0" rtlCol="0"/>
              <a:lstStyle/>
              <a:p>
                <a:endParaRPr/>
              </a:p>
            </p:txBody>
          </p:sp>
          <p:sp>
            <p:nvSpPr>
              <p:cNvPr id="146" name="object 25">
                <a:extLst>
                  <a:ext uri="{FF2B5EF4-FFF2-40B4-BE49-F238E27FC236}">
                    <a16:creationId xmlns:a16="http://schemas.microsoft.com/office/drawing/2014/main" id="{48AA2AE9-D04F-4EB6-8446-048F9C541D5F}"/>
                  </a:ext>
                </a:extLst>
              </p:cNvPr>
              <p:cNvSpPr/>
              <p:nvPr/>
            </p:nvSpPr>
            <p:spPr>
              <a:xfrm>
                <a:off x="6208648" y="5784481"/>
                <a:ext cx="745490" cy="615950"/>
              </a:xfrm>
              <a:custGeom>
                <a:avLst/>
                <a:gdLst/>
                <a:ahLst/>
                <a:cxnLst/>
                <a:rect l="l" t="t" r="r" b="b"/>
                <a:pathLst>
                  <a:path w="745490" h="615950">
                    <a:moveTo>
                      <a:pt x="745235" y="102603"/>
                    </a:moveTo>
                    <a:lnTo>
                      <a:pt x="721932" y="138405"/>
                    </a:lnTo>
                    <a:lnTo>
                      <a:pt x="657625" y="168709"/>
                    </a:lnTo>
                    <a:lnTo>
                      <a:pt x="612722" y="181075"/>
                    </a:lnTo>
                    <a:lnTo>
                      <a:pt x="560719" y="191198"/>
                    </a:lnTo>
                    <a:lnTo>
                      <a:pt x="502667" y="198787"/>
                    </a:lnTo>
                    <a:lnTo>
                      <a:pt x="439616" y="203553"/>
                    </a:lnTo>
                    <a:lnTo>
                      <a:pt x="372618" y="205206"/>
                    </a:lnTo>
                    <a:lnTo>
                      <a:pt x="305652" y="203553"/>
                    </a:lnTo>
                    <a:lnTo>
                      <a:pt x="242620" y="198787"/>
                    </a:lnTo>
                    <a:lnTo>
                      <a:pt x="184573" y="191198"/>
                    </a:lnTo>
                    <a:lnTo>
                      <a:pt x="132566" y="181075"/>
                    </a:lnTo>
                    <a:lnTo>
                      <a:pt x="87651" y="168709"/>
                    </a:lnTo>
                    <a:lnTo>
                      <a:pt x="50884" y="154389"/>
                    </a:lnTo>
                    <a:lnTo>
                      <a:pt x="6005" y="121046"/>
                    </a:lnTo>
                    <a:lnTo>
                      <a:pt x="0" y="102603"/>
                    </a:lnTo>
                  </a:path>
                  <a:path w="745490" h="615950">
                    <a:moveTo>
                      <a:pt x="0" y="102603"/>
                    </a:moveTo>
                    <a:lnTo>
                      <a:pt x="23317" y="66801"/>
                    </a:lnTo>
                    <a:lnTo>
                      <a:pt x="87651" y="36496"/>
                    </a:lnTo>
                    <a:lnTo>
                      <a:pt x="132566" y="24130"/>
                    </a:lnTo>
                    <a:lnTo>
                      <a:pt x="184573" y="14008"/>
                    </a:lnTo>
                    <a:lnTo>
                      <a:pt x="242620" y="6418"/>
                    </a:lnTo>
                    <a:lnTo>
                      <a:pt x="305652" y="1653"/>
                    </a:lnTo>
                    <a:lnTo>
                      <a:pt x="372618" y="0"/>
                    </a:lnTo>
                    <a:lnTo>
                      <a:pt x="439616" y="1653"/>
                    </a:lnTo>
                    <a:lnTo>
                      <a:pt x="502667" y="6418"/>
                    </a:lnTo>
                    <a:lnTo>
                      <a:pt x="560719" y="14008"/>
                    </a:lnTo>
                    <a:lnTo>
                      <a:pt x="612722" y="24130"/>
                    </a:lnTo>
                    <a:lnTo>
                      <a:pt x="657625" y="36496"/>
                    </a:lnTo>
                    <a:lnTo>
                      <a:pt x="694379" y="50816"/>
                    </a:lnTo>
                    <a:lnTo>
                      <a:pt x="739235" y="84159"/>
                    </a:lnTo>
                    <a:lnTo>
                      <a:pt x="745235" y="102603"/>
                    </a:lnTo>
                    <a:lnTo>
                      <a:pt x="745235" y="513003"/>
                    </a:lnTo>
                    <a:lnTo>
                      <a:pt x="721932" y="548805"/>
                    </a:lnTo>
                    <a:lnTo>
                      <a:pt x="657625" y="579110"/>
                    </a:lnTo>
                    <a:lnTo>
                      <a:pt x="612722" y="591476"/>
                    </a:lnTo>
                    <a:lnTo>
                      <a:pt x="560719" y="601599"/>
                    </a:lnTo>
                    <a:lnTo>
                      <a:pt x="502667" y="609188"/>
                    </a:lnTo>
                    <a:lnTo>
                      <a:pt x="439616" y="613954"/>
                    </a:lnTo>
                    <a:lnTo>
                      <a:pt x="372618" y="615607"/>
                    </a:lnTo>
                    <a:lnTo>
                      <a:pt x="305652" y="613954"/>
                    </a:lnTo>
                    <a:lnTo>
                      <a:pt x="242620" y="609188"/>
                    </a:lnTo>
                    <a:lnTo>
                      <a:pt x="184573" y="601599"/>
                    </a:lnTo>
                    <a:lnTo>
                      <a:pt x="132566" y="591476"/>
                    </a:lnTo>
                    <a:lnTo>
                      <a:pt x="87651" y="579110"/>
                    </a:lnTo>
                    <a:lnTo>
                      <a:pt x="50884" y="564790"/>
                    </a:lnTo>
                    <a:lnTo>
                      <a:pt x="6005" y="531447"/>
                    </a:lnTo>
                    <a:lnTo>
                      <a:pt x="0" y="513003"/>
                    </a:lnTo>
                    <a:lnTo>
                      <a:pt x="0" y="102603"/>
                    </a:lnTo>
                    <a:close/>
                  </a:path>
                </a:pathLst>
              </a:custGeom>
              <a:ln w="12700">
                <a:solidFill>
                  <a:srgbClr val="1F4D78"/>
                </a:solidFill>
              </a:ln>
            </p:spPr>
            <p:txBody>
              <a:bodyPr wrap="square" lIns="0" tIns="0" rIns="0" bIns="0" rtlCol="0"/>
              <a:lstStyle/>
              <a:p>
                <a:endParaRPr/>
              </a:p>
            </p:txBody>
          </p:sp>
        </p:grpSp>
        <p:sp>
          <p:nvSpPr>
            <p:cNvPr id="24" name="object 26">
              <a:extLst>
                <a:ext uri="{FF2B5EF4-FFF2-40B4-BE49-F238E27FC236}">
                  <a16:creationId xmlns:a16="http://schemas.microsoft.com/office/drawing/2014/main" id="{33F409BA-AE25-5D14-B1E2-19442399E0A6}"/>
                </a:ext>
              </a:extLst>
            </p:cNvPr>
            <p:cNvSpPr txBox="1"/>
            <p:nvPr/>
          </p:nvSpPr>
          <p:spPr>
            <a:xfrm>
              <a:off x="5835309" y="6019038"/>
              <a:ext cx="565150" cy="299720"/>
            </a:xfrm>
            <a:prstGeom prst="rect">
              <a:avLst/>
            </a:prstGeom>
          </p:spPr>
          <p:txBody>
            <a:bodyPr vert="horz" wrap="square" lIns="0" tIns="12700" rIns="0" bIns="0" rtlCol="0">
              <a:spAutoFit/>
            </a:bodyPr>
            <a:lstStyle/>
            <a:p>
              <a:pPr marL="12700" marR="5080" indent="15875">
                <a:lnSpc>
                  <a:spcPct val="100000"/>
                </a:lnSpc>
                <a:spcBef>
                  <a:spcPts val="100"/>
                </a:spcBef>
              </a:pPr>
              <a:r>
                <a:rPr sz="900" spc="-5">
                  <a:solidFill>
                    <a:srgbClr val="FFFFFF"/>
                  </a:solidFill>
                  <a:latin typeface="Calibri"/>
                  <a:cs typeface="Calibri"/>
                </a:rPr>
                <a:t>Sistem</a:t>
              </a:r>
              <a:r>
                <a:rPr sz="900">
                  <a:solidFill>
                    <a:srgbClr val="FFFFFF"/>
                  </a:solidFill>
                  <a:latin typeface="Calibri"/>
                  <a:cs typeface="Calibri"/>
                </a:rPr>
                <a:t>a</a:t>
              </a:r>
              <a:r>
                <a:rPr sz="900" spc="-5">
                  <a:solidFill>
                    <a:srgbClr val="FFFFFF"/>
                  </a:solidFill>
                  <a:latin typeface="Calibri"/>
                  <a:cs typeface="Calibri"/>
                </a:rPr>
                <a:t> </a:t>
              </a:r>
              <a:r>
                <a:rPr sz="900">
                  <a:solidFill>
                    <a:srgbClr val="FFFFFF"/>
                  </a:solidFill>
                  <a:latin typeface="Calibri"/>
                  <a:cs typeface="Calibri"/>
                </a:rPr>
                <a:t>de  In</a:t>
              </a:r>
              <a:r>
                <a:rPr sz="900" spc="-5">
                  <a:solidFill>
                    <a:srgbClr val="FFFFFF"/>
                  </a:solidFill>
                  <a:latin typeface="Calibri"/>
                  <a:cs typeface="Calibri"/>
                </a:rPr>
                <a:t>dic</a:t>
              </a:r>
              <a:r>
                <a:rPr sz="900">
                  <a:solidFill>
                    <a:srgbClr val="FFFFFF"/>
                  </a:solidFill>
                  <a:latin typeface="Calibri"/>
                  <a:cs typeface="Calibri"/>
                </a:rPr>
                <a:t>adores</a:t>
              </a:r>
              <a:endParaRPr sz="900">
                <a:latin typeface="Calibri"/>
                <a:cs typeface="Calibri"/>
              </a:endParaRPr>
            </a:p>
          </p:txBody>
        </p:sp>
        <p:grpSp>
          <p:nvGrpSpPr>
            <p:cNvPr id="25" name="object 27">
              <a:extLst>
                <a:ext uri="{FF2B5EF4-FFF2-40B4-BE49-F238E27FC236}">
                  <a16:creationId xmlns:a16="http://schemas.microsoft.com/office/drawing/2014/main" id="{0479162E-775D-2716-4187-08CF445155FE}"/>
                </a:ext>
              </a:extLst>
            </p:cNvPr>
            <p:cNvGrpSpPr/>
            <p:nvPr/>
          </p:nvGrpSpPr>
          <p:grpSpPr>
            <a:xfrm>
              <a:off x="6936526" y="5776988"/>
              <a:ext cx="758190" cy="628650"/>
              <a:chOff x="7400163" y="5776988"/>
              <a:chExt cx="758190" cy="628650"/>
            </a:xfrm>
          </p:grpSpPr>
          <p:sp>
            <p:nvSpPr>
              <p:cNvPr id="143" name="object 28">
                <a:extLst>
                  <a:ext uri="{FF2B5EF4-FFF2-40B4-BE49-F238E27FC236}">
                    <a16:creationId xmlns:a16="http://schemas.microsoft.com/office/drawing/2014/main" id="{591E431C-3BC9-2666-C7A0-E95A4FF6FE76}"/>
                  </a:ext>
                </a:extLst>
              </p:cNvPr>
              <p:cNvSpPr/>
              <p:nvPr/>
            </p:nvSpPr>
            <p:spPr>
              <a:xfrm>
                <a:off x="7406513" y="5783338"/>
                <a:ext cx="745490" cy="615950"/>
              </a:xfrm>
              <a:custGeom>
                <a:avLst/>
                <a:gdLst/>
                <a:ahLst/>
                <a:cxnLst/>
                <a:rect l="l" t="t" r="r" b="b"/>
                <a:pathLst>
                  <a:path w="745490" h="615950">
                    <a:moveTo>
                      <a:pt x="372617" y="0"/>
                    </a:moveTo>
                    <a:lnTo>
                      <a:pt x="305652" y="1653"/>
                    </a:lnTo>
                    <a:lnTo>
                      <a:pt x="242620" y="6418"/>
                    </a:lnTo>
                    <a:lnTo>
                      <a:pt x="184573" y="14008"/>
                    </a:lnTo>
                    <a:lnTo>
                      <a:pt x="132566" y="24130"/>
                    </a:lnTo>
                    <a:lnTo>
                      <a:pt x="87651" y="36496"/>
                    </a:lnTo>
                    <a:lnTo>
                      <a:pt x="50884" y="50816"/>
                    </a:lnTo>
                    <a:lnTo>
                      <a:pt x="6005" y="84159"/>
                    </a:lnTo>
                    <a:lnTo>
                      <a:pt x="0" y="102603"/>
                    </a:lnTo>
                    <a:lnTo>
                      <a:pt x="0" y="513003"/>
                    </a:lnTo>
                    <a:lnTo>
                      <a:pt x="23317" y="548799"/>
                    </a:lnTo>
                    <a:lnTo>
                      <a:pt x="87651" y="579099"/>
                    </a:lnTo>
                    <a:lnTo>
                      <a:pt x="132566" y="591464"/>
                    </a:lnTo>
                    <a:lnTo>
                      <a:pt x="184573" y="601586"/>
                    </a:lnTo>
                    <a:lnTo>
                      <a:pt x="242620" y="609175"/>
                    </a:lnTo>
                    <a:lnTo>
                      <a:pt x="305652" y="613941"/>
                    </a:lnTo>
                    <a:lnTo>
                      <a:pt x="372617" y="615594"/>
                    </a:lnTo>
                    <a:lnTo>
                      <a:pt x="439583" y="613941"/>
                    </a:lnTo>
                    <a:lnTo>
                      <a:pt x="502615" y="609175"/>
                    </a:lnTo>
                    <a:lnTo>
                      <a:pt x="560662" y="601586"/>
                    </a:lnTo>
                    <a:lnTo>
                      <a:pt x="612669" y="591464"/>
                    </a:lnTo>
                    <a:lnTo>
                      <a:pt x="657584" y="579099"/>
                    </a:lnTo>
                    <a:lnTo>
                      <a:pt x="694351" y="564781"/>
                    </a:lnTo>
                    <a:lnTo>
                      <a:pt x="739230" y="531443"/>
                    </a:lnTo>
                    <a:lnTo>
                      <a:pt x="745235" y="513003"/>
                    </a:lnTo>
                    <a:lnTo>
                      <a:pt x="745235" y="102603"/>
                    </a:lnTo>
                    <a:lnTo>
                      <a:pt x="721918" y="66801"/>
                    </a:lnTo>
                    <a:lnTo>
                      <a:pt x="657584" y="36496"/>
                    </a:lnTo>
                    <a:lnTo>
                      <a:pt x="612669" y="24130"/>
                    </a:lnTo>
                    <a:lnTo>
                      <a:pt x="560662" y="14008"/>
                    </a:lnTo>
                    <a:lnTo>
                      <a:pt x="502615" y="6418"/>
                    </a:lnTo>
                    <a:lnTo>
                      <a:pt x="439583" y="1653"/>
                    </a:lnTo>
                    <a:lnTo>
                      <a:pt x="372617" y="0"/>
                    </a:lnTo>
                    <a:close/>
                  </a:path>
                </a:pathLst>
              </a:custGeom>
              <a:solidFill>
                <a:srgbClr val="5B9BD4"/>
              </a:solidFill>
            </p:spPr>
            <p:txBody>
              <a:bodyPr wrap="square" lIns="0" tIns="0" rIns="0" bIns="0" rtlCol="0"/>
              <a:lstStyle/>
              <a:p>
                <a:endParaRPr/>
              </a:p>
            </p:txBody>
          </p:sp>
          <p:sp>
            <p:nvSpPr>
              <p:cNvPr id="144" name="object 29">
                <a:extLst>
                  <a:ext uri="{FF2B5EF4-FFF2-40B4-BE49-F238E27FC236}">
                    <a16:creationId xmlns:a16="http://schemas.microsoft.com/office/drawing/2014/main" id="{31262580-A9C6-4A14-B1B1-B7EEF26DA583}"/>
                  </a:ext>
                </a:extLst>
              </p:cNvPr>
              <p:cNvSpPr/>
              <p:nvPr/>
            </p:nvSpPr>
            <p:spPr>
              <a:xfrm>
                <a:off x="7406513" y="5783338"/>
                <a:ext cx="745490" cy="615950"/>
              </a:xfrm>
              <a:custGeom>
                <a:avLst/>
                <a:gdLst/>
                <a:ahLst/>
                <a:cxnLst/>
                <a:rect l="l" t="t" r="r" b="b"/>
                <a:pathLst>
                  <a:path w="745490" h="615950">
                    <a:moveTo>
                      <a:pt x="745235" y="102603"/>
                    </a:moveTo>
                    <a:lnTo>
                      <a:pt x="721918" y="138398"/>
                    </a:lnTo>
                    <a:lnTo>
                      <a:pt x="657584" y="168699"/>
                    </a:lnTo>
                    <a:lnTo>
                      <a:pt x="612669" y="181064"/>
                    </a:lnTo>
                    <a:lnTo>
                      <a:pt x="560662" y="191186"/>
                    </a:lnTo>
                    <a:lnTo>
                      <a:pt x="502615" y="198775"/>
                    </a:lnTo>
                    <a:lnTo>
                      <a:pt x="439583" y="203540"/>
                    </a:lnTo>
                    <a:lnTo>
                      <a:pt x="372617" y="205193"/>
                    </a:lnTo>
                    <a:lnTo>
                      <a:pt x="305652" y="203540"/>
                    </a:lnTo>
                    <a:lnTo>
                      <a:pt x="242620" y="198775"/>
                    </a:lnTo>
                    <a:lnTo>
                      <a:pt x="184573" y="191186"/>
                    </a:lnTo>
                    <a:lnTo>
                      <a:pt x="132566" y="181064"/>
                    </a:lnTo>
                    <a:lnTo>
                      <a:pt x="87651" y="168699"/>
                    </a:lnTo>
                    <a:lnTo>
                      <a:pt x="50884" y="154380"/>
                    </a:lnTo>
                    <a:lnTo>
                      <a:pt x="6005" y="121042"/>
                    </a:lnTo>
                    <a:lnTo>
                      <a:pt x="0" y="102603"/>
                    </a:lnTo>
                  </a:path>
                  <a:path w="745490" h="615950">
                    <a:moveTo>
                      <a:pt x="0" y="102603"/>
                    </a:moveTo>
                    <a:lnTo>
                      <a:pt x="23317" y="66801"/>
                    </a:lnTo>
                    <a:lnTo>
                      <a:pt x="87651" y="36496"/>
                    </a:lnTo>
                    <a:lnTo>
                      <a:pt x="132566" y="24130"/>
                    </a:lnTo>
                    <a:lnTo>
                      <a:pt x="184573" y="14008"/>
                    </a:lnTo>
                    <a:lnTo>
                      <a:pt x="242620" y="6418"/>
                    </a:lnTo>
                    <a:lnTo>
                      <a:pt x="305652" y="1653"/>
                    </a:lnTo>
                    <a:lnTo>
                      <a:pt x="372617" y="0"/>
                    </a:lnTo>
                    <a:lnTo>
                      <a:pt x="439583" y="1653"/>
                    </a:lnTo>
                    <a:lnTo>
                      <a:pt x="502615" y="6418"/>
                    </a:lnTo>
                    <a:lnTo>
                      <a:pt x="560662" y="14008"/>
                    </a:lnTo>
                    <a:lnTo>
                      <a:pt x="612669" y="24130"/>
                    </a:lnTo>
                    <a:lnTo>
                      <a:pt x="657584" y="36496"/>
                    </a:lnTo>
                    <a:lnTo>
                      <a:pt x="694351" y="50816"/>
                    </a:lnTo>
                    <a:lnTo>
                      <a:pt x="739230" y="84159"/>
                    </a:lnTo>
                    <a:lnTo>
                      <a:pt x="745235" y="102603"/>
                    </a:lnTo>
                    <a:lnTo>
                      <a:pt x="745235" y="513003"/>
                    </a:lnTo>
                    <a:lnTo>
                      <a:pt x="721918" y="548799"/>
                    </a:lnTo>
                    <a:lnTo>
                      <a:pt x="657584" y="579099"/>
                    </a:lnTo>
                    <a:lnTo>
                      <a:pt x="612669" y="591464"/>
                    </a:lnTo>
                    <a:lnTo>
                      <a:pt x="560662" y="601586"/>
                    </a:lnTo>
                    <a:lnTo>
                      <a:pt x="502615" y="609175"/>
                    </a:lnTo>
                    <a:lnTo>
                      <a:pt x="439583" y="613941"/>
                    </a:lnTo>
                    <a:lnTo>
                      <a:pt x="372617" y="615594"/>
                    </a:lnTo>
                    <a:lnTo>
                      <a:pt x="305652" y="613941"/>
                    </a:lnTo>
                    <a:lnTo>
                      <a:pt x="242620" y="609175"/>
                    </a:lnTo>
                    <a:lnTo>
                      <a:pt x="184573" y="601586"/>
                    </a:lnTo>
                    <a:lnTo>
                      <a:pt x="132566" y="591464"/>
                    </a:lnTo>
                    <a:lnTo>
                      <a:pt x="87651" y="579099"/>
                    </a:lnTo>
                    <a:lnTo>
                      <a:pt x="50884" y="564781"/>
                    </a:lnTo>
                    <a:lnTo>
                      <a:pt x="6005" y="531443"/>
                    </a:lnTo>
                    <a:lnTo>
                      <a:pt x="0" y="513003"/>
                    </a:lnTo>
                    <a:lnTo>
                      <a:pt x="0" y="102603"/>
                    </a:lnTo>
                    <a:close/>
                  </a:path>
                </a:pathLst>
              </a:custGeom>
              <a:ln w="12700">
                <a:solidFill>
                  <a:srgbClr val="1F4D78"/>
                </a:solidFill>
              </a:ln>
            </p:spPr>
            <p:txBody>
              <a:bodyPr wrap="square" lIns="0" tIns="0" rIns="0" bIns="0" rtlCol="0"/>
              <a:lstStyle/>
              <a:p>
                <a:endParaRPr/>
              </a:p>
            </p:txBody>
          </p:sp>
        </p:grpSp>
        <p:sp>
          <p:nvSpPr>
            <p:cNvPr id="26" name="object 30">
              <a:extLst>
                <a:ext uri="{FF2B5EF4-FFF2-40B4-BE49-F238E27FC236}">
                  <a16:creationId xmlns:a16="http://schemas.microsoft.com/office/drawing/2014/main" id="{6EC9DDF2-AF86-D1C2-EA4F-764E11C65320}"/>
                </a:ext>
              </a:extLst>
            </p:cNvPr>
            <p:cNvSpPr txBox="1"/>
            <p:nvPr/>
          </p:nvSpPr>
          <p:spPr>
            <a:xfrm>
              <a:off x="7097943" y="6018021"/>
              <a:ext cx="434340" cy="286232"/>
            </a:xfrm>
            <a:prstGeom prst="rect">
              <a:avLst/>
            </a:prstGeom>
          </p:spPr>
          <p:txBody>
            <a:bodyPr vert="horz" wrap="square" lIns="0" tIns="10795" rIns="0" bIns="0" rtlCol="0">
              <a:spAutoFit/>
            </a:bodyPr>
            <a:lstStyle/>
            <a:p>
              <a:pPr marL="12700" marR="5080" indent="76200">
                <a:lnSpc>
                  <a:spcPct val="101099"/>
                </a:lnSpc>
                <a:spcBef>
                  <a:spcPts val="85"/>
                </a:spcBef>
              </a:pPr>
              <a:r>
                <a:rPr sz="900" spc="-5">
                  <a:solidFill>
                    <a:srgbClr val="FFFFFF"/>
                  </a:solidFill>
                  <a:latin typeface="Calibri"/>
                  <a:cs typeface="Calibri"/>
                </a:rPr>
                <a:t>Otros </a:t>
              </a:r>
              <a:r>
                <a:rPr sz="900">
                  <a:solidFill>
                    <a:srgbClr val="FFFFFF"/>
                  </a:solidFill>
                  <a:latin typeface="Calibri"/>
                  <a:cs typeface="Calibri"/>
                </a:rPr>
                <a:t> </a:t>
              </a:r>
              <a:r>
                <a:rPr sz="900" spc="-5">
                  <a:solidFill>
                    <a:srgbClr val="FFFFFF"/>
                  </a:solidFill>
                  <a:latin typeface="Calibri"/>
                  <a:cs typeface="Calibri"/>
                </a:rPr>
                <a:t>Sistemas</a:t>
              </a:r>
              <a:endParaRPr sz="900">
                <a:latin typeface="Calibri"/>
                <a:cs typeface="Calibri"/>
              </a:endParaRPr>
            </a:p>
          </p:txBody>
        </p:sp>
        <p:grpSp>
          <p:nvGrpSpPr>
            <p:cNvPr id="27" name="object 31">
              <a:extLst>
                <a:ext uri="{FF2B5EF4-FFF2-40B4-BE49-F238E27FC236}">
                  <a16:creationId xmlns:a16="http://schemas.microsoft.com/office/drawing/2014/main" id="{AEEB256B-7B63-257C-A459-BDCAF634B0CD}"/>
                </a:ext>
              </a:extLst>
            </p:cNvPr>
            <p:cNvGrpSpPr/>
            <p:nvPr/>
          </p:nvGrpSpPr>
          <p:grpSpPr>
            <a:xfrm>
              <a:off x="4086646" y="4696586"/>
              <a:ext cx="1664970" cy="586105"/>
              <a:chOff x="4550283" y="4696586"/>
              <a:chExt cx="1664970" cy="586105"/>
            </a:xfrm>
          </p:grpSpPr>
          <p:sp>
            <p:nvSpPr>
              <p:cNvPr id="139" name="object 32">
                <a:extLst>
                  <a:ext uri="{FF2B5EF4-FFF2-40B4-BE49-F238E27FC236}">
                    <a16:creationId xmlns:a16="http://schemas.microsoft.com/office/drawing/2014/main" id="{7F638751-ACD5-1045-AFD5-63A48FC1C436}"/>
                  </a:ext>
                </a:extLst>
              </p:cNvPr>
              <p:cNvSpPr/>
              <p:nvPr/>
            </p:nvSpPr>
            <p:spPr>
              <a:xfrm>
                <a:off x="4556633" y="4846218"/>
                <a:ext cx="1508760" cy="430530"/>
              </a:xfrm>
              <a:custGeom>
                <a:avLst/>
                <a:gdLst/>
                <a:ahLst/>
                <a:cxnLst/>
                <a:rect l="l" t="t" r="r" b="b"/>
                <a:pathLst>
                  <a:path w="1508760" h="430529">
                    <a:moveTo>
                      <a:pt x="1508760" y="0"/>
                    </a:moveTo>
                    <a:lnTo>
                      <a:pt x="0" y="0"/>
                    </a:lnTo>
                    <a:lnTo>
                      <a:pt x="0" y="429996"/>
                    </a:lnTo>
                    <a:lnTo>
                      <a:pt x="1508760" y="429996"/>
                    </a:lnTo>
                    <a:lnTo>
                      <a:pt x="1508760" y="0"/>
                    </a:lnTo>
                    <a:close/>
                  </a:path>
                </a:pathLst>
              </a:custGeom>
              <a:solidFill>
                <a:srgbClr val="5B9BD4"/>
              </a:solidFill>
            </p:spPr>
            <p:txBody>
              <a:bodyPr wrap="square" lIns="0" tIns="0" rIns="0" bIns="0" rtlCol="0"/>
              <a:lstStyle/>
              <a:p>
                <a:endParaRPr/>
              </a:p>
            </p:txBody>
          </p:sp>
          <p:sp>
            <p:nvSpPr>
              <p:cNvPr id="140" name="object 33">
                <a:extLst>
                  <a:ext uri="{FF2B5EF4-FFF2-40B4-BE49-F238E27FC236}">
                    <a16:creationId xmlns:a16="http://schemas.microsoft.com/office/drawing/2014/main" id="{9EEB3E7F-A413-FDB9-7818-0FA3F59D9531}"/>
                  </a:ext>
                </a:extLst>
              </p:cNvPr>
              <p:cNvSpPr/>
              <p:nvPr/>
            </p:nvSpPr>
            <p:spPr>
              <a:xfrm>
                <a:off x="6065393" y="4702936"/>
                <a:ext cx="143510" cy="573405"/>
              </a:xfrm>
              <a:custGeom>
                <a:avLst/>
                <a:gdLst/>
                <a:ahLst/>
                <a:cxnLst/>
                <a:rect l="l" t="t" r="r" b="b"/>
                <a:pathLst>
                  <a:path w="143510" h="573404">
                    <a:moveTo>
                      <a:pt x="143256" y="0"/>
                    </a:moveTo>
                    <a:lnTo>
                      <a:pt x="0" y="143382"/>
                    </a:lnTo>
                    <a:lnTo>
                      <a:pt x="0" y="573278"/>
                    </a:lnTo>
                    <a:lnTo>
                      <a:pt x="143256" y="430021"/>
                    </a:lnTo>
                    <a:lnTo>
                      <a:pt x="143256" y="0"/>
                    </a:lnTo>
                    <a:close/>
                  </a:path>
                </a:pathLst>
              </a:custGeom>
              <a:solidFill>
                <a:srgbClr val="487CAB"/>
              </a:solidFill>
            </p:spPr>
            <p:txBody>
              <a:bodyPr wrap="square" lIns="0" tIns="0" rIns="0" bIns="0" rtlCol="0"/>
              <a:lstStyle/>
              <a:p>
                <a:endParaRPr/>
              </a:p>
            </p:txBody>
          </p:sp>
          <p:sp>
            <p:nvSpPr>
              <p:cNvPr id="141" name="object 34">
                <a:extLst>
                  <a:ext uri="{FF2B5EF4-FFF2-40B4-BE49-F238E27FC236}">
                    <a16:creationId xmlns:a16="http://schemas.microsoft.com/office/drawing/2014/main" id="{A1528F7A-C339-45F7-757C-09505817A931}"/>
                  </a:ext>
                </a:extLst>
              </p:cNvPr>
              <p:cNvSpPr/>
              <p:nvPr/>
            </p:nvSpPr>
            <p:spPr>
              <a:xfrm>
                <a:off x="4556633" y="4702936"/>
                <a:ext cx="1652270" cy="143510"/>
              </a:xfrm>
              <a:custGeom>
                <a:avLst/>
                <a:gdLst/>
                <a:ahLst/>
                <a:cxnLst/>
                <a:rect l="l" t="t" r="r" b="b"/>
                <a:pathLst>
                  <a:path w="1652270" h="143510">
                    <a:moveTo>
                      <a:pt x="1652015" y="0"/>
                    </a:moveTo>
                    <a:lnTo>
                      <a:pt x="143255" y="0"/>
                    </a:lnTo>
                    <a:lnTo>
                      <a:pt x="0" y="143382"/>
                    </a:lnTo>
                    <a:lnTo>
                      <a:pt x="1508759" y="143382"/>
                    </a:lnTo>
                    <a:lnTo>
                      <a:pt x="1652015" y="0"/>
                    </a:lnTo>
                    <a:close/>
                  </a:path>
                </a:pathLst>
              </a:custGeom>
              <a:solidFill>
                <a:srgbClr val="7AAEDD"/>
              </a:solidFill>
            </p:spPr>
            <p:txBody>
              <a:bodyPr wrap="square" lIns="0" tIns="0" rIns="0" bIns="0" rtlCol="0"/>
              <a:lstStyle/>
              <a:p>
                <a:endParaRPr/>
              </a:p>
            </p:txBody>
          </p:sp>
          <p:sp>
            <p:nvSpPr>
              <p:cNvPr id="142" name="object 35">
                <a:extLst>
                  <a:ext uri="{FF2B5EF4-FFF2-40B4-BE49-F238E27FC236}">
                    <a16:creationId xmlns:a16="http://schemas.microsoft.com/office/drawing/2014/main" id="{51E347B9-E2BF-C6C3-F98A-71CB933A3F6D}"/>
                  </a:ext>
                </a:extLst>
              </p:cNvPr>
              <p:cNvSpPr/>
              <p:nvPr/>
            </p:nvSpPr>
            <p:spPr>
              <a:xfrm>
                <a:off x="4556633" y="4702936"/>
                <a:ext cx="1652270" cy="573405"/>
              </a:xfrm>
              <a:custGeom>
                <a:avLst/>
                <a:gdLst/>
                <a:ahLst/>
                <a:cxnLst/>
                <a:rect l="l" t="t" r="r" b="b"/>
                <a:pathLst>
                  <a:path w="1652270" h="573404">
                    <a:moveTo>
                      <a:pt x="0" y="143382"/>
                    </a:moveTo>
                    <a:lnTo>
                      <a:pt x="143255" y="0"/>
                    </a:lnTo>
                    <a:lnTo>
                      <a:pt x="1652015" y="0"/>
                    </a:lnTo>
                    <a:lnTo>
                      <a:pt x="1652015" y="430021"/>
                    </a:lnTo>
                    <a:lnTo>
                      <a:pt x="1508759" y="573278"/>
                    </a:lnTo>
                    <a:lnTo>
                      <a:pt x="0" y="573278"/>
                    </a:lnTo>
                    <a:lnTo>
                      <a:pt x="0" y="143382"/>
                    </a:lnTo>
                    <a:close/>
                  </a:path>
                  <a:path w="1652270" h="573404">
                    <a:moveTo>
                      <a:pt x="0" y="143382"/>
                    </a:moveTo>
                    <a:lnTo>
                      <a:pt x="1508759" y="143382"/>
                    </a:lnTo>
                    <a:lnTo>
                      <a:pt x="1652015" y="0"/>
                    </a:lnTo>
                  </a:path>
                  <a:path w="1652270" h="573404">
                    <a:moveTo>
                      <a:pt x="1508759" y="143382"/>
                    </a:moveTo>
                    <a:lnTo>
                      <a:pt x="1508759" y="573278"/>
                    </a:lnTo>
                  </a:path>
                </a:pathLst>
              </a:custGeom>
              <a:ln w="12700">
                <a:solidFill>
                  <a:srgbClr val="1F4D78"/>
                </a:solidFill>
              </a:ln>
            </p:spPr>
            <p:txBody>
              <a:bodyPr wrap="square" lIns="0" tIns="0" rIns="0" bIns="0" rtlCol="0"/>
              <a:lstStyle/>
              <a:p>
                <a:endParaRPr/>
              </a:p>
            </p:txBody>
          </p:sp>
        </p:grpSp>
        <p:sp>
          <p:nvSpPr>
            <p:cNvPr id="28" name="object 36">
              <a:extLst>
                <a:ext uri="{FF2B5EF4-FFF2-40B4-BE49-F238E27FC236}">
                  <a16:creationId xmlns:a16="http://schemas.microsoft.com/office/drawing/2014/main" id="{7DF69129-B887-CB8D-8CD8-0C39EB2EEAFB}"/>
                </a:ext>
              </a:extLst>
            </p:cNvPr>
            <p:cNvSpPr txBox="1"/>
            <p:nvPr/>
          </p:nvSpPr>
          <p:spPr>
            <a:xfrm>
              <a:off x="4092996" y="4847082"/>
              <a:ext cx="1502410" cy="393890"/>
            </a:xfrm>
            <a:prstGeom prst="rect">
              <a:avLst/>
            </a:prstGeom>
          </p:spPr>
          <p:txBody>
            <a:bodyPr vert="horz" wrap="square" lIns="0" tIns="11430" rIns="0" bIns="0" rtlCol="0">
              <a:spAutoFit/>
            </a:bodyPr>
            <a:lstStyle/>
            <a:p>
              <a:pPr marL="642620" marR="127000" indent="-501650">
                <a:lnSpc>
                  <a:spcPct val="101200"/>
                </a:lnSpc>
                <a:spcBef>
                  <a:spcPts val="90"/>
                </a:spcBef>
              </a:pPr>
              <a:r>
                <a:rPr sz="1250" spc="-5">
                  <a:solidFill>
                    <a:srgbClr val="FFFFFF"/>
                  </a:solidFill>
                  <a:latin typeface="Calibri"/>
                  <a:cs typeface="Calibri"/>
                </a:rPr>
                <a:t>Sistema</a:t>
              </a:r>
              <a:r>
                <a:rPr sz="1250" spc="-40">
                  <a:solidFill>
                    <a:srgbClr val="FFFFFF"/>
                  </a:solidFill>
                  <a:latin typeface="Calibri"/>
                  <a:cs typeface="Calibri"/>
                </a:rPr>
                <a:t> </a:t>
              </a:r>
              <a:r>
                <a:rPr sz="1250" spc="-5">
                  <a:solidFill>
                    <a:srgbClr val="FFFFFF"/>
                  </a:solidFill>
                  <a:latin typeface="Calibri"/>
                  <a:cs typeface="Calibri"/>
                </a:rPr>
                <a:t>Integrador </a:t>
              </a:r>
              <a:r>
                <a:rPr sz="1250" spc="-270">
                  <a:solidFill>
                    <a:srgbClr val="FFFFFF"/>
                  </a:solidFill>
                  <a:latin typeface="Calibri"/>
                  <a:cs typeface="Calibri"/>
                </a:rPr>
                <a:t> </a:t>
              </a:r>
              <a:r>
                <a:rPr sz="1250" spc="-5">
                  <a:solidFill>
                    <a:srgbClr val="FFFFFF"/>
                  </a:solidFill>
                  <a:latin typeface="Calibri"/>
                  <a:cs typeface="Calibri"/>
                </a:rPr>
                <a:t>ETL</a:t>
              </a:r>
              <a:endParaRPr sz="1250">
                <a:latin typeface="Calibri"/>
                <a:cs typeface="Calibri"/>
              </a:endParaRPr>
            </a:p>
          </p:txBody>
        </p:sp>
        <p:grpSp>
          <p:nvGrpSpPr>
            <p:cNvPr id="29" name="object 37">
              <a:extLst>
                <a:ext uri="{FF2B5EF4-FFF2-40B4-BE49-F238E27FC236}">
                  <a16:creationId xmlns:a16="http://schemas.microsoft.com/office/drawing/2014/main" id="{79B990E2-D6FD-40C8-C975-6B94AB861C34}"/>
                </a:ext>
              </a:extLst>
            </p:cNvPr>
            <p:cNvGrpSpPr/>
            <p:nvPr/>
          </p:nvGrpSpPr>
          <p:grpSpPr>
            <a:xfrm>
              <a:off x="4416210" y="3655440"/>
              <a:ext cx="1094740" cy="781050"/>
              <a:chOff x="4879847" y="3655440"/>
              <a:chExt cx="1094740" cy="781050"/>
            </a:xfrm>
          </p:grpSpPr>
          <p:sp>
            <p:nvSpPr>
              <p:cNvPr id="137" name="object 38">
                <a:extLst>
                  <a:ext uri="{FF2B5EF4-FFF2-40B4-BE49-F238E27FC236}">
                    <a16:creationId xmlns:a16="http://schemas.microsoft.com/office/drawing/2014/main" id="{3EB538BD-23E9-E2A4-66C8-19F3A8005AAE}"/>
                  </a:ext>
                </a:extLst>
              </p:cNvPr>
              <p:cNvSpPr/>
              <p:nvPr/>
            </p:nvSpPr>
            <p:spPr>
              <a:xfrm>
                <a:off x="4886197" y="3661790"/>
                <a:ext cx="1082040" cy="768350"/>
              </a:xfrm>
              <a:custGeom>
                <a:avLst/>
                <a:gdLst/>
                <a:ahLst/>
                <a:cxnLst/>
                <a:rect l="l" t="t" r="r" b="b"/>
                <a:pathLst>
                  <a:path w="1082039" h="768350">
                    <a:moveTo>
                      <a:pt x="540892" y="0"/>
                    </a:moveTo>
                    <a:lnTo>
                      <a:pt x="467501" y="1170"/>
                    </a:lnTo>
                    <a:lnTo>
                      <a:pt x="397110" y="4579"/>
                    </a:lnTo>
                    <a:lnTo>
                      <a:pt x="330362" y="10072"/>
                    </a:lnTo>
                    <a:lnTo>
                      <a:pt x="267904" y="17497"/>
                    </a:lnTo>
                    <a:lnTo>
                      <a:pt x="210379" y="26700"/>
                    </a:lnTo>
                    <a:lnTo>
                      <a:pt x="158432" y="37528"/>
                    </a:lnTo>
                    <a:lnTo>
                      <a:pt x="112708" y="49827"/>
                    </a:lnTo>
                    <a:lnTo>
                      <a:pt x="73852" y="63443"/>
                    </a:lnTo>
                    <a:lnTo>
                      <a:pt x="19322" y="94015"/>
                    </a:lnTo>
                    <a:lnTo>
                      <a:pt x="0" y="128015"/>
                    </a:lnTo>
                    <a:lnTo>
                      <a:pt x="0" y="639825"/>
                    </a:lnTo>
                    <a:lnTo>
                      <a:pt x="19322" y="673870"/>
                    </a:lnTo>
                    <a:lnTo>
                      <a:pt x="73852" y="704454"/>
                    </a:lnTo>
                    <a:lnTo>
                      <a:pt x="112708" y="718068"/>
                    </a:lnTo>
                    <a:lnTo>
                      <a:pt x="158432" y="730361"/>
                    </a:lnTo>
                    <a:lnTo>
                      <a:pt x="210379" y="741179"/>
                    </a:lnTo>
                    <a:lnTo>
                      <a:pt x="267904" y="750372"/>
                    </a:lnTo>
                    <a:lnTo>
                      <a:pt x="330362" y="757787"/>
                    </a:lnTo>
                    <a:lnTo>
                      <a:pt x="397110" y="763271"/>
                    </a:lnTo>
                    <a:lnTo>
                      <a:pt x="467501" y="766674"/>
                    </a:lnTo>
                    <a:lnTo>
                      <a:pt x="540892" y="767841"/>
                    </a:lnTo>
                    <a:lnTo>
                      <a:pt x="614281" y="766674"/>
                    </a:lnTo>
                    <a:lnTo>
                      <a:pt x="684666" y="763271"/>
                    </a:lnTo>
                    <a:lnTo>
                      <a:pt x="751403" y="757787"/>
                    </a:lnTo>
                    <a:lnTo>
                      <a:pt x="813848" y="750372"/>
                    </a:lnTo>
                    <a:lnTo>
                      <a:pt x="871359" y="741179"/>
                    </a:lnTo>
                    <a:lnTo>
                      <a:pt x="923289" y="730361"/>
                    </a:lnTo>
                    <a:lnTo>
                      <a:pt x="968997" y="718068"/>
                    </a:lnTo>
                    <a:lnTo>
                      <a:pt x="1007839" y="704454"/>
                    </a:lnTo>
                    <a:lnTo>
                      <a:pt x="1062345" y="673870"/>
                    </a:lnTo>
                    <a:lnTo>
                      <a:pt x="1081659" y="639825"/>
                    </a:lnTo>
                    <a:lnTo>
                      <a:pt x="1081659" y="128015"/>
                    </a:lnTo>
                    <a:lnTo>
                      <a:pt x="1062345" y="94015"/>
                    </a:lnTo>
                    <a:lnTo>
                      <a:pt x="1007839" y="63443"/>
                    </a:lnTo>
                    <a:lnTo>
                      <a:pt x="968997" y="49827"/>
                    </a:lnTo>
                    <a:lnTo>
                      <a:pt x="923289" y="37528"/>
                    </a:lnTo>
                    <a:lnTo>
                      <a:pt x="871359" y="26700"/>
                    </a:lnTo>
                    <a:lnTo>
                      <a:pt x="813848" y="17497"/>
                    </a:lnTo>
                    <a:lnTo>
                      <a:pt x="751403" y="10072"/>
                    </a:lnTo>
                    <a:lnTo>
                      <a:pt x="684666" y="4579"/>
                    </a:lnTo>
                    <a:lnTo>
                      <a:pt x="614281" y="1170"/>
                    </a:lnTo>
                    <a:lnTo>
                      <a:pt x="540892" y="0"/>
                    </a:lnTo>
                    <a:close/>
                  </a:path>
                </a:pathLst>
              </a:custGeom>
              <a:solidFill>
                <a:srgbClr val="5B9BD4"/>
              </a:solidFill>
            </p:spPr>
            <p:txBody>
              <a:bodyPr wrap="square" lIns="0" tIns="0" rIns="0" bIns="0" rtlCol="0"/>
              <a:lstStyle/>
              <a:p>
                <a:endParaRPr/>
              </a:p>
            </p:txBody>
          </p:sp>
          <p:sp>
            <p:nvSpPr>
              <p:cNvPr id="138" name="object 39">
                <a:extLst>
                  <a:ext uri="{FF2B5EF4-FFF2-40B4-BE49-F238E27FC236}">
                    <a16:creationId xmlns:a16="http://schemas.microsoft.com/office/drawing/2014/main" id="{889915A6-E6F6-B1DC-C767-5B84A1FB9FE6}"/>
                  </a:ext>
                </a:extLst>
              </p:cNvPr>
              <p:cNvSpPr/>
              <p:nvPr/>
            </p:nvSpPr>
            <p:spPr>
              <a:xfrm>
                <a:off x="4886197" y="3661790"/>
                <a:ext cx="1082040" cy="768350"/>
              </a:xfrm>
              <a:custGeom>
                <a:avLst/>
                <a:gdLst/>
                <a:ahLst/>
                <a:cxnLst/>
                <a:rect l="l" t="t" r="r" b="b"/>
                <a:pathLst>
                  <a:path w="1082039" h="768350">
                    <a:moveTo>
                      <a:pt x="1081659" y="128015"/>
                    </a:moveTo>
                    <a:lnTo>
                      <a:pt x="1062345" y="162007"/>
                    </a:lnTo>
                    <a:lnTo>
                      <a:pt x="1007839" y="192555"/>
                    </a:lnTo>
                    <a:lnTo>
                      <a:pt x="968997" y="206157"/>
                    </a:lnTo>
                    <a:lnTo>
                      <a:pt x="923289" y="218439"/>
                    </a:lnTo>
                    <a:lnTo>
                      <a:pt x="871359" y="229251"/>
                    </a:lnTo>
                    <a:lnTo>
                      <a:pt x="813848" y="238440"/>
                    </a:lnTo>
                    <a:lnTo>
                      <a:pt x="751403" y="245852"/>
                    </a:lnTo>
                    <a:lnTo>
                      <a:pt x="684666" y="251335"/>
                    </a:lnTo>
                    <a:lnTo>
                      <a:pt x="614281" y="254737"/>
                    </a:lnTo>
                    <a:lnTo>
                      <a:pt x="540892" y="255904"/>
                    </a:lnTo>
                    <a:lnTo>
                      <a:pt x="467501" y="254737"/>
                    </a:lnTo>
                    <a:lnTo>
                      <a:pt x="397110" y="251335"/>
                    </a:lnTo>
                    <a:lnTo>
                      <a:pt x="330362" y="245852"/>
                    </a:lnTo>
                    <a:lnTo>
                      <a:pt x="267904" y="238440"/>
                    </a:lnTo>
                    <a:lnTo>
                      <a:pt x="210379" y="229251"/>
                    </a:lnTo>
                    <a:lnTo>
                      <a:pt x="158432" y="218439"/>
                    </a:lnTo>
                    <a:lnTo>
                      <a:pt x="112708" y="206157"/>
                    </a:lnTo>
                    <a:lnTo>
                      <a:pt x="73852" y="192555"/>
                    </a:lnTo>
                    <a:lnTo>
                      <a:pt x="19322" y="162007"/>
                    </a:lnTo>
                    <a:lnTo>
                      <a:pt x="4938" y="145365"/>
                    </a:lnTo>
                    <a:lnTo>
                      <a:pt x="0" y="128015"/>
                    </a:lnTo>
                  </a:path>
                  <a:path w="1082039" h="768350">
                    <a:moveTo>
                      <a:pt x="0" y="128015"/>
                    </a:moveTo>
                    <a:lnTo>
                      <a:pt x="19322" y="94015"/>
                    </a:lnTo>
                    <a:lnTo>
                      <a:pt x="73852" y="63443"/>
                    </a:lnTo>
                    <a:lnTo>
                      <a:pt x="112708" y="49827"/>
                    </a:lnTo>
                    <a:lnTo>
                      <a:pt x="158432" y="37528"/>
                    </a:lnTo>
                    <a:lnTo>
                      <a:pt x="210379" y="26700"/>
                    </a:lnTo>
                    <a:lnTo>
                      <a:pt x="267904" y="17497"/>
                    </a:lnTo>
                    <a:lnTo>
                      <a:pt x="330362" y="10072"/>
                    </a:lnTo>
                    <a:lnTo>
                      <a:pt x="397110" y="4579"/>
                    </a:lnTo>
                    <a:lnTo>
                      <a:pt x="467501" y="1170"/>
                    </a:lnTo>
                    <a:lnTo>
                      <a:pt x="540892" y="0"/>
                    </a:lnTo>
                    <a:lnTo>
                      <a:pt x="614281" y="1170"/>
                    </a:lnTo>
                    <a:lnTo>
                      <a:pt x="684666" y="4579"/>
                    </a:lnTo>
                    <a:lnTo>
                      <a:pt x="751403" y="10072"/>
                    </a:lnTo>
                    <a:lnTo>
                      <a:pt x="813848" y="17497"/>
                    </a:lnTo>
                    <a:lnTo>
                      <a:pt x="871359" y="26700"/>
                    </a:lnTo>
                    <a:lnTo>
                      <a:pt x="923289" y="37528"/>
                    </a:lnTo>
                    <a:lnTo>
                      <a:pt x="968997" y="49827"/>
                    </a:lnTo>
                    <a:lnTo>
                      <a:pt x="1007839" y="63443"/>
                    </a:lnTo>
                    <a:lnTo>
                      <a:pt x="1062345" y="94015"/>
                    </a:lnTo>
                    <a:lnTo>
                      <a:pt x="1081659" y="128015"/>
                    </a:lnTo>
                    <a:lnTo>
                      <a:pt x="1081659" y="639825"/>
                    </a:lnTo>
                    <a:lnTo>
                      <a:pt x="1062345" y="673870"/>
                    </a:lnTo>
                    <a:lnTo>
                      <a:pt x="1007839" y="704454"/>
                    </a:lnTo>
                    <a:lnTo>
                      <a:pt x="968997" y="718068"/>
                    </a:lnTo>
                    <a:lnTo>
                      <a:pt x="923289" y="730361"/>
                    </a:lnTo>
                    <a:lnTo>
                      <a:pt x="871359" y="741179"/>
                    </a:lnTo>
                    <a:lnTo>
                      <a:pt x="813848" y="750372"/>
                    </a:lnTo>
                    <a:lnTo>
                      <a:pt x="751403" y="757787"/>
                    </a:lnTo>
                    <a:lnTo>
                      <a:pt x="684666" y="763271"/>
                    </a:lnTo>
                    <a:lnTo>
                      <a:pt x="614281" y="766674"/>
                    </a:lnTo>
                    <a:lnTo>
                      <a:pt x="540892" y="767841"/>
                    </a:lnTo>
                    <a:lnTo>
                      <a:pt x="467501" y="766674"/>
                    </a:lnTo>
                    <a:lnTo>
                      <a:pt x="397110" y="763271"/>
                    </a:lnTo>
                    <a:lnTo>
                      <a:pt x="330362" y="757787"/>
                    </a:lnTo>
                    <a:lnTo>
                      <a:pt x="267904" y="750372"/>
                    </a:lnTo>
                    <a:lnTo>
                      <a:pt x="210379" y="741179"/>
                    </a:lnTo>
                    <a:lnTo>
                      <a:pt x="158432" y="730361"/>
                    </a:lnTo>
                    <a:lnTo>
                      <a:pt x="112708" y="718068"/>
                    </a:lnTo>
                    <a:lnTo>
                      <a:pt x="73852" y="704454"/>
                    </a:lnTo>
                    <a:lnTo>
                      <a:pt x="19322" y="673870"/>
                    </a:lnTo>
                    <a:lnTo>
                      <a:pt x="0" y="639825"/>
                    </a:lnTo>
                    <a:lnTo>
                      <a:pt x="0" y="128015"/>
                    </a:lnTo>
                    <a:close/>
                  </a:path>
                </a:pathLst>
              </a:custGeom>
              <a:ln w="12700">
                <a:solidFill>
                  <a:srgbClr val="1F4D78"/>
                </a:solidFill>
              </a:ln>
            </p:spPr>
            <p:txBody>
              <a:bodyPr wrap="square" lIns="0" tIns="0" rIns="0" bIns="0" rtlCol="0"/>
              <a:lstStyle/>
              <a:p>
                <a:endParaRPr/>
              </a:p>
            </p:txBody>
          </p:sp>
        </p:grpSp>
        <p:sp>
          <p:nvSpPr>
            <p:cNvPr id="30" name="object 40">
              <a:extLst>
                <a:ext uri="{FF2B5EF4-FFF2-40B4-BE49-F238E27FC236}">
                  <a16:creationId xmlns:a16="http://schemas.microsoft.com/office/drawing/2014/main" id="{97519DC0-D2A3-E232-6BE5-34A63044B830}"/>
                </a:ext>
              </a:extLst>
            </p:cNvPr>
            <p:cNvSpPr txBox="1"/>
            <p:nvPr/>
          </p:nvSpPr>
          <p:spPr>
            <a:xfrm>
              <a:off x="4524160" y="3895344"/>
              <a:ext cx="878840" cy="393890"/>
            </a:xfrm>
            <a:prstGeom prst="rect">
              <a:avLst/>
            </a:prstGeom>
          </p:spPr>
          <p:txBody>
            <a:bodyPr vert="horz" wrap="square" lIns="0" tIns="11430" rIns="0" bIns="0" rtlCol="0">
              <a:spAutoFit/>
            </a:bodyPr>
            <a:lstStyle/>
            <a:p>
              <a:pPr marL="12700" marR="5080" indent="259079">
                <a:lnSpc>
                  <a:spcPct val="101200"/>
                </a:lnSpc>
                <a:spcBef>
                  <a:spcPts val="90"/>
                </a:spcBef>
              </a:pPr>
              <a:r>
                <a:rPr sz="1250" spc="-50">
                  <a:solidFill>
                    <a:srgbClr val="FFFFFF"/>
                  </a:solidFill>
                  <a:latin typeface="Calibri"/>
                  <a:cs typeface="Calibri"/>
                </a:rPr>
                <a:t>DATA </a:t>
              </a:r>
              <a:r>
                <a:rPr sz="1250" spc="-45">
                  <a:solidFill>
                    <a:srgbClr val="FFFFFF"/>
                  </a:solidFill>
                  <a:latin typeface="Calibri"/>
                  <a:cs typeface="Calibri"/>
                </a:rPr>
                <a:t> </a:t>
              </a:r>
              <a:r>
                <a:rPr sz="1250" spc="-55">
                  <a:solidFill>
                    <a:srgbClr val="FFFFFF"/>
                  </a:solidFill>
                  <a:latin typeface="Calibri"/>
                  <a:cs typeface="Calibri"/>
                </a:rPr>
                <a:t>W</a:t>
              </a:r>
              <a:r>
                <a:rPr sz="1250" spc="5">
                  <a:solidFill>
                    <a:srgbClr val="FFFFFF"/>
                  </a:solidFill>
                  <a:latin typeface="Calibri"/>
                  <a:cs typeface="Calibri"/>
                </a:rPr>
                <a:t>ARE</a:t>
              </a:r>
              <a:r>
                <a:rPr sz="1250">
                  <a:solidFill>
                    <a:srgbClr val="FFFFFF"/>
                  </a:solidFill>
                  <a:latin typeface="Calibri"/>
                  <a:cs typeface="Calibri"/>
                </a:rPr>
                <a:t>HOUSE</a:t>
              </a:r>
              <a:endParaRPr sz="1250">
                <a:latin typeface="Calibri"/>
                <a:cs typeface="Calibri"/>
              </a:endParaRPr>
            </a:p>
          </p:txBody>
        </p:sp>
        <p:grpSp>
          <p:nvGrpSpPr>
            <p:cNvPr id="31" name="object 41">
              <a:extLst>
                <a:ext uri="{FF2B5EF4-FFF2-40B4-BE49-F238E27FC236}">
                  <a16:creationId xmlns:a16="http://schemas.microsoft.com/office/drawing/2014/main" id="{4F0B623C-EAC6-D57F-A3CA-FBB9AC14B8CF}"/>
                </a:ext>
              </a:extLst>
            </p:cNvPr>
            <p:cNvGrpSpPr/>
            <p:nvPr/>
          </p:nvGrpSpPr>
          <p:grpSpPr>
            <a:xfrm>
              <a:off x="4086646" y="2802382"/>
              <a:ext cx="881380" cy="412115"/>
              <a:chOff x="4550283" y="2802382"/>
              <a:chExt cx="881380" cy="412115"/>
            </a:xfrm>
          </p:grpSpPr>
          <p:sp>
            <p:nvSpPr>
              <p:cNvPr id="133" name="object 42">
                <a:extLst>
                  <a:ext uri="{FF2B5EF4-FFF2-40B4-BE49-F238E27FC236}">
                    <a16:creationId xmlns:a16="http://schemas.microsoft.com/office/drawing/2014/main" id="{9046279F-EF8C-142A-1F4A-F66E0B28CAED}"/>
                  </a:ext>
                </a:extLst>
              </p:cNvPr>
              <p:cNvSpPr/>
              <p:nvPr/>
            </p:nvSpPr>
            <p:spPr>
              <a:xfrm>
                <a:off x="4556633" y="2908427"/>
                <a:ext cx="768985" cy="299720"/>
              </a:xfrm>
              <a:custGeom>
                <a:avLst/>
                <a:gdLst/>
                <a:ahLst/>
                <a:cxnLst/>
                <a:rect l="l" t="t" r="r" b="b"/>
                <a:pathLst>
                  <a:path w="768985" h="299719">
                    <a:moveTo>
                      <a:pt x="768921" y="0"/>
                    </a:moveTo>
                    <a:lnTo>
                      <a:pt x="0" y="0"/>
                    </a:lnTo>
                    <a:lnTo>
                      <a:pt x="0" y="299338"/>
                    </a:lnTo>
                    <a:lnTo>
                      <a:pt x="768921" y="299338"/>
                    </a:lnTo>
                    <a:lnTo>
                      <a:pt x="768921" y="0"/>
                    </a:lnTo>
                    <a:close/>
                  </a:path>
                </a:pathLst>
              </a:custGeom>
              <a:solidFill>
                <a:srgbClr val="5B9BD4"/>
              </a:solidFill>
            </p:spPr>
            <p:txBody>
              <a:bodyPr wrap="square" lIns="0" tIns="0" rIns="0" bIns="0" rtlCol="0"/>
              <a:lstStyle/>
              <a:p>
                <a:endParaRPr/>
              </a:p>
            </p:txBody>
          </p:sp>
          <p:sp>
            <p:nvSpPr>
              <p:cNvPr id="134" name="object 43">
                <a:extLst>
                  <a:ext uri="{FF2B5EF4-FFF2-40B4-BE49-F238E27FC236}">
                    <a16:creationId xmlns:a16="http://schemas.microsoft.com/office/drawing/2014/main" id="{4719F373-521D-807F-3B5E-C0ECBA335E23}"/>
                  </a:ext>
                </a:extLst>
              </p:cNvPr>
              <p:cNvSpPr/>
              <p:nvPr/>
            </p:nvSpPr>
            <p:spPr>
              <a:xfrm>
                <a:off x="5325491" y="2808732"/>
                <a:ext cx="100330" cy="399415"/>
              </a:xfrm>
              <a:custGeom>
                <a:avLst/>
                <a:gdLst/>
                <a:ahLst/>
                <a:cxnLst/>
                <a:rect l="l" t="t" r="r" b="b"/>
                <a:pathLst>
                  <a:path w="100329" h="399414">
                    <a:moveTo>
                      <a:pt x="99822" y="0"/>
                    </a:moveTo>
                    <a:lnTo>
                      <a:pt x="0" y="99694"/>
                    </a:lnTo>
                    <a:lnTo>
                      <a:pt x="0" y="399033"/>
                    </a:lnTo>
                    <a:lnTo>
                      <a:pt x="99822" y="299338"/>
                    </a:lnTo>
                    <a:lnTo>
                      <a:pt x="99822" y="0"/>
                    </a:lnTo>
                    <a:close/>
                  </a:path>
                </a:pathLst>
              </a:custGeom>
              <a:solidFill>
                <a:srgbClr val="487CAB"/>
              </a:solidFill>
            </p:spPr>
            <p:txBody>
              <a:bodyPr wrap="square" lIns="0" tIns="0" rIns="0" bIns="0" rtlCol="0"/>
              <a:lstStyle/>
              <a:p>
                <a:endParaRPr/>
              </a:p>
            </p:txBody>
          </p:sp>
          <p:sp>
            <p:nvSpPr>
              <p:cNvPr id="135" name="object 44">
                <a:extLst>
                  <a:ext uri="{FF2B5EF4-FFF2-40B4-BE49-F238E27FC236}">
                    <a16:creationId xmlns:a16="http://schemas.microsoft.com/office/drawing/2014/main" id="{2318FE28-416D-270B-9061-8762B9482EC1}"/>
                  </a:ext>
                </a:extLst>
              </p:cNvPr>
              <p:cNvSpPr/>
              <p:nvPr/>
            </p:nvSpPr>
            <p:spPr>
              <a:xfrm>
                <a:off x="4556633" y="2808732"/>
                <a:ext cx="868680" cy="99695"/>
              </a:xfrm>
              <a:custGeom>
                <a:avLst/>
                <a:gdLst/>
                <a:ahLst/>
                <a:cxnLst/>
                <a:rect l="l" t="t" r="r" b="b"/>
                <a:pathLst>
                  <a:path w="868679" h="99694">
                    <a:moveTo>
                      <a:pt x="868679" y="0"/>
                    </a:moveTo>
                    <a:lnTo>
                      <a:pt x="99694" y="0"/>
                    </a:lnTo>
                    <a:lnTo>
                      <a:pt x="0" y="99694"/>
                    </a:lnTo>
                    <a:lnTo>
                      <a:pt x="768857" y="99694"/>
                    </a:lnTo>
                    <a:lnTo>
                      <a:pt x="868679" y="0"/>
                    </a:lnTo>
                    <a:close/>
                  </a:path>
                </a:pathLst>
              </a:custGeom>
              <a:solidFill>
                <a:srgbClr val="7AAEDD"/>
              </a:solidFill>
            </p:spPr>
            <p:txBody>
              <a:bodyPr wrap="square" lIns="0" tIns="0" rIns="0" bIns="0" rtlCol="0"/>
              <a:lstStyle/>
              <a:p>
                <a:endParaRPr/>
              </a:p>
            </p:txBody>
          </p:sp>
          <p:sp>
            <p:nvSpPr>
              <p:cNvPr id="136" name="object 45">
                <a:extLst>
                  <a:ext uri="{FF2B5EF4-FFF2-40B4-BE49-F238E27FC236}">
                    <a16:creationId xmlns:a16="http://schemas.microsoft.com/office/drawing/2014/main" id="{2766974E-8199-F6C7-3E0E-5362AFC6A653}"/>
                  </a:ext>
                </a:extLst>
              </p:cNvPr>
              <p:cNvSpPr/>
              <p:nvPr/>
            </p:nvSpPr>
            <p:spPr>
              <a:xfrm>
                <a:off x="4556633" y="2808732"/>
                <a:ext cx="868680" cy="399415"/>
              </a:xfrm>
              <a:custGeom>
                <a:avLst/>
                <a:gdLst/>
                <a:ahLst/>
                <a:cxnLst/>
                <a:rect l="l" t="t" r="r" b="b"/>
                <a:pathLst>
                  <a:path w="868679" h="399414">
                    <a:moveTo>
                      <a:pt x="0" y="99694"/>
                    </a:moveTo>
                    <a:lnTo>
                      <a:pt x="99694" y="0"/>
                    </a:lnTo>
                    <a:lnTo>
                      <a:pt x="868679" y="0"/>
                    </a:lnTo>
                    <a:lnTo>
                      <a:pt x="868679" y="299338"/>
                    </a:lnTo>
                    <a:lnTo>
                      <a:pt x="768857" y="399033"/>
                    </a:lnTo>
                    <a:lnTo>
                      <a:pt x="0" y="399033"/>
                    </a:lnTo>
                    <a:lnTo>
                      <a:pt x="0" y="99694"/>
                    </a:lnTo>
                    <a:close/>
                  </a:path>
                  <a:path w="868679" h="399414">
                    <a:moveTo>
                      <a:pt x="0" y="99694"/>
                    </a:moveTo>
                    <a:lnTo>
                      <a:pt x="768857" y="99694"/>
                    </a:lnTo>
                    <a:lnTo>
                      <a:pt x="868679" y="0"/>
                    </a:lnTo>
                  </a:path>
                  <a:path w="868679" h="399414">
                    <a:moveTo>
                      <a:pt x="768857" y="99694"/>
                    </a:moveTo>
                    <a:lnTo>
                      <a:pt x="768857" y="399033"/>
                    </a:lnTo>
                  </a:path>
                </a:pathLst>
              </a:custGeom>
              <a:ln w="12700">
                <a:solidFill>
                  <a:srgbClr val="1F4D78"/>
                </a:solidFill>
              </a:ln>
            </p:spPr>
            <p:txBody>
              <a:bodyPr wrap="square" lIns="0" tIns="0" rIns="0" bIns="0" rtlCol="0"/>
              <a:lstStyle/>
              <a:p>
                <a:endParaRPr/>
              </a:p>
            </p:txBody>
          </p:sp>
        </p:grpSp>
        <p:sp>
          <p:nvSpPr>
            <p:cNvPr id="32" name="object 46">
              <a:extLst>
                <a:ext uri="{FF2B5EF4-FFF2-40B4-BE49-F238E27FC236}">
                  <a16:creationId xmlns:a16="http://schemas.microsoft.com/office/drawing/2014/main" id="{28092503-9110-0936-D604-4C08A1E73534}"/>
                </a:ext>
              </a:extLst>
            </p:cNvPr>
            <p:cNvSpPr txBox="1"/>
            <p:nvPr/>
          </p:nvSpPr>
          <p:spPr>
            <a:xfrm>
              <a:off x="4092996" y="2900934"/>
              <a:ext cx="762635" cy="286232"/>
            </a:xfrm>
            <a:prstGeom prst="rect">
              <a:avLst/>
            </a:prstGeom>
          </p:spPr>
          <p:txBody>
            <a:bodyPr vert="horz" wrap="square" lIns="0" tIns="10795" rIns="0" bIns="0" rtlCol="0">
              <a:spAutoFit/>
            </a:bodyPr>
            <a:lstStyle/>
            <a:p>
              <a:pPr marL="135255" marR="90805" indent="-31750">
                <a:lnSpc>
                  <a:spcPct val="101099"/>
                </a:lnSpc>
                <a:spcBef>
                  <a:spcPts val="85"/>
                </a:spcBef>
              </a:pPr>
              <a:r>
                <a:rPr sz="900">
                  <a:solidFill>
                    <a:srgbClr val="FFFFFF"/>
                  </a:solidFill>
                  <a:latin typeface="Calibri"/>
                  <a:cs typeface="Calibri"/>
                </a:rPr>
                <a:t>In</a:t>
              </a:r>
              <a:r>
                <a:rPr sz="900" spc="-5">
                  <a:solidFill>
                    <a:srgbClr val="FFFFFF"/>
                  </a:solidFill>
                  <a:latin typeface="Calibri"/>
                  <a:cs typeface="Calibri"/>
                </a:rPr>
                <a:t>forme</a:t>
              </a:r>
              <a:r>
                <a:rPr sz="900">
                  <a:solidFill>
                    <a:srgbClr val="FFFFFF"/>
                  </a:solidFill>
                  <a:latin typeface="Calibri"/>
                  <a:cs typeface="Calibri"/>
                </a:rPr>
                <a:t>s</a:t>
              </a:r>
              <a:r>
                <a:rPr sz="900" spc="-5">
                  <a:solidFill>
                    <a:srgbClr val="FFFFFF"/>
                  </a:solidFill>
                  <a:latin typeface="Calibri"/>
                  <a:cs typeface="Calibri"/>
                </a:rPr>
                <a:t> de  </a:t>
              </a:r>
              <a:r>
                <a:rPr sz="900" spc="-10">
                  <a:solidFill>
                    <a:srgbClr val="FFFFFF"/>
                  </a:solidFill>
                  <a:latin typeface="Calibri"/>
                  <a:cs typeface="Calibri"/>
                </a:rPr>
                <a:t>Evaluación</a:t>
              </a:r>
              <a:endParaRPr sz="900">
                <a:latin typeface="Calibri"/>
                <a:cs typeface="Calibri"/>
              </a:endParaRPr>
            </a:p>
          </p:txBody>
        </p:sp>
        <p:grpSp>
          <p:nvGrpSpPr>
            <p:cNvPr id="33" name="object 47">
              <a:extLst>
                <a:ext uri="{FF2B5EF4-FFF2-40B4-BE49-F238E27FC236}">
                  <a16:creationId xmlns:a16="http://schemas.microsoft.com/office/drawing/2014/main" id="{E5ADD9F0-158E-CF53-252B-DBA668F7BEFF}"/>
                </a:ext>
              </a:extLst>
            </p:cNvPr>
            <p:cNvGrpSpPr/>
            <p:nvPr/>
          </p:nvGrpSpPr>
          <p:grpSpPr>
            <a:xfrm>
              <a:off x="2949741" y="2802382"/>
              <a:ext cx="894715" cy="412115"/>
              <a:chOff x="3413378" y="2802382"/>
              <a:chExt cx="894715" cy="412115"/>
            </a:xfrm>
          </p:grpSpPr>
          <p:sp>
            <p:nvSpPr>
              <p:cNvPr id="129" name="object 48">
                <a:extLst>
                  <a:ext uri="{FF2B5EF4-FFF2-40B4-BE49-F238E27FC236}">
                    <a16:creationId xmlns:a16="http://schemas.microsoft.com/office/drawing/2014/main" id="{713C7E93-3781-C940-1630-23DCA8291A71}"/>
                  </a:ext>
                </a:extLst>
              </p:cNvPr>
              <p:cNvSpPr/>
              <p:nvPr/>
            </p:nvSpPr>
            <p:spPr>
              <a:xfrm>
                <a:off x="3419728" y="2908427"/>
                <a:ext cx="782320" cy="299720"/>
              </a:xfrm>
              <a:custGeom>
                <a:avLst/>
                <a:gdLst/>
                <a:ahLst/>
                <a:cxnLst/>
                <a:rect l="l" t="t" r="r" b="b"/>
                <a:pathLst>
                  <a:path w="782320" h="299719">
                    <a:moveTo>
                      <a:pt x="782027" y="0"/>
                    </a:moveTo>
                    <a:lnTo>
                      <a:pt x="0" y="0"/>
                    </a:lnTo>
                    <a:lnTo>
                      <a:pt x="0" y="299338"/>
                    </a:lnTo>
                    <a:lnTo>
                      <a:pt x="782027" y="299338"/>
                    </a:lnTo>
                    <a:lnTo>
                      <a:pt x="782027" y="0"/>
                    </a:lnTo>
                    <a:close/>
                  </a:path>
                </a:pathLst>
              </a:custGeom>
              <a:solidFill>
                <a:srgbClr val="5B9BD4"/>
              </a:solidFill>
            </p:spPr>
            <p:txBody>
              <a:bodyPr wrap="square" lIns="0" tIns="0" rIns="0" bIns="0" rtlCol="0"/>
              <a:lstStyle/>
              <a:p>
                <a:endParaRPr/>
              </a:p>
            </p:txBody>
          </p:sp>
          <p:sp>
            <p:nvSpPr>
              <p:cNvPr id="130" name="object 49">
                <a:extLst>
                  <a:ext uri="{FF2B5EF4-FFF2-40B4-BE49-F238E27FC236}">
                    <a16:creationId xmlns:a16="http://schemas.microsoft.com/office/drawing/2014/main" id="{79CBD324-0B0A-CBB4-8B56-6CA06ED48AD7}"/>
                  </a:ext>
                </a:extLst>
              </p:cNvPr>
              <p:cNvSpPr/>
              <p:nvPr/>
            </p:nvSpPr>
            <p:spPr>
              <a:xfrm>
                <a:off x="4201667" y="2808732"/>
                <a:ext cx="100330" cy="399415"/>
              </a:xfrm>
              <a:custGeom>
                <a:avLst/>
                <a:gdLst/>
                <a:ahLst/>
                <a:cxnLst/>
                <a:rect l="l" t="t" r="r" b="b"/>
                <a:pathLst>
                  <a:path w="100329" h="399414">
                    <a:moveTo>
                      <a:pt x="99822" y="0"/>
                    </a:moveTo>
                    <a:lnTo>
                      <a:pt x="0" y="99694"/>
                    </a:lnTo>
                    <a:lnTo>
                      <a:pt x="0" y="399033"/>
                    </a:lnTo>
                    <a:lnTo>
                      <a:pt x="99822" y="299338"/>
                    </a:lnTo>
                    <a:lnTo>
                      <a:pt x="99822" y="0"/>
                    </a:lnTo>
                    <a:close/>
                  </a:path>
                </a:pathLst>
              </a:custGeom>
              <a:solidFill>
                <a:srgbClr val="487CAB"/>
              </a:solidFill>
            </p:spPr>
            <p:txBody>
              <a:bodyPr wrap="square" lIns="0" tIns="0" rIns="0" bIns="0" rtlCol="0"/>
              <a:lstStyle/>
              <a:p>
                <a:endParaRPr/>
              </a:p>
            </p:txBody>
          </p:sp>
          <p:sp>
            <p:nvSpPr>
              <p:cNvPr id="131" name="object 50">
                <a:extLst>
                  <a:ext uri="{FF2B5EF4-FFF2-40B4-BE49-F238E27FC236}">
                    <a16:creationId xmlns:a16="http://schemas.microsoft.com/office/drawing/2014/main" id="{C44CE338-0854-8EB5-2DA6-1480085B3617}"/>
                  </a:ext>
                </a:extLst>
              </p:cNvPr>
              <p:cNvSpPr/>
              <p:nvPr/>
            </p:nvSpPr>
            <p:spPr>
              <a:xfrm>
                <a:off x="3419728" y="2808732"/>
                <a:ext cx="882015" cy="99695"/>
              </a:xfrm>
              <a:custGeom>
                <a:avLst/>
                <a:gdLst/>
                <a:ahLst/>
                <a:cxnLst/>
                <a:rect l="l" t="t" r="r" b="b"/>
                <a:pathLst>
                  <a:path w="882014" h="99694">
                    <a:moveTo>
                      <a:pt x="881761" y="0"/>
                    </a:moveTo>
                    <a:lnTo>
                      <a:pt x="99695" y="0"/>
                    </a:lnTo>
                    <a:lnTo>
                      <a:pt x="0" y="99694"/>
                    </a:lnTo>
                    <a:lnTo>
                      <a:pt x="781938" y="99694"/>
                    </a:lnTo>
                    <a:lnTo>
                      <a:pt x="881761" y="0"/>
                    </a:lnTo>
                    <a:close/>
                  </a:path>
                </a:pathLst>
              </a:custGeom>
              <a:solidFill>
                <a:srgbClr val="7AAEDD"/>
              </a:solidFill>
            </p:spPr>
            <p:txBody>
              <a:bodyPr wrap="square" lIns="0" tIns="0" rIns="0" bIns="0" rtlCol="0"/>
              <a:lstStyle/>
              <a:p>
                <a:endParaRPr/>
              </a:p>
            </p:txBody>
          </p:sp>
          <p:sp>
            <p:nvSpPr>
              <p:cNvPr id="132" name="object 51">
                <a:extLst>
                  <a:ext uri="{FF2B5EF4-FFF2-40B4-BE49-F238E27FC236}">
                    <a16:creationId xmlns:a16="http://schemas.microsoft.com/office/drawing/2014/main" id="{01F421EA-4FD6-8B12-E06D-AFCCA23170B5}"/>
                  </a:ext>
                </a:extLst>
              </p:cNvPr>
              <p:cNvSpPr/>
              <p:nvPr/>
            </p:nvSpPr>
            <p:spPr>
              <a:xfrm>
                <a:off x="3419728" y="2808732"/>
                <a:ext cx="882015" cy="399415"/>
              </a:xfrm>
              <a:custGeom>
                <a:avLst/>
                <a:gdLst/>
                <a:ahLst/>
                <a:cxnLst/>
                <a:rect l="l" t="t" r="r" b="b"/>
                <a:pathLst>
                  <a:path w="882014" h="399414">
                    <a:moveTo>
                      <a:pt x="0" y="99694"/>
                    </a:moveTo>
                    <a:lnTo>
                      <a:pt x="99695" y="0"/>
                    </a:lnTo>
                    <a:lnTo>
                      <a:pt x="881761" y="0"/>
                    </a:lnTo>
                    <a:lnTo>
                      <a:pt x="881761" y="299338"/>
                    </a:lnTo>
                    <a:lnTo>
                      <a:pt x="781938" y="399033"/>
                    </a:lnTo>
                    <a:lnTo>
                      <a:pt x="0" y="399033"/>
                    </a:lnTo>
                    <a:lnTo>
                      <a:pt x="0" y="99694"/>
                    </a:lnTo>
                    <a:close/>
                  </a:path>
                  <a:path w="882014" h="399414">
                    <a:moveTo>
                      <a:pt x="0" y="99694"/>
                    </a:moveTo>
                    <a:lnTo>
                      <a:pt x="781938" y="99694"/>
                    </a:lnTo>
                    <a:lnTo>
                      <a:pt x="881761" y="0"/>
                    </a:lnTo>
                  </a:path>
                  <a:path w="882014" h="399414">
                    <a:moveTo>
                      <a:pt x="781938" y="99694"/>
                    </a:moveTo>
                    <a:lnTo>
                      <a:pt x="781938" y="399033"/>
                    </a:lnTo>
                  </a:path>
                </a:pathLst>
              </a:custGeom>
              <a:ln w="12700">
                <a:solidFill>
                  <a:srgbClr val="1F4D78"/>
                </a:solidFill>
              </a:ln>
            </p:spPr>
            <p:txBody>
              <a:bodyPr wrap="square" lIns="0" tIns="0" rIns="0" bIns="0" rtlCol="0"/>
              <a:lstStyle/>
              <a:p>
                <a:endParaRPr/>
              </a:p>
            </p:txBody>
          </p:sp>
        </p:grpSp>
        <p:sp>
          <p:nvSpPr>
            <p:cNvPr id="34" name="object 52">
              <a:extLst>
                <a:ext uri="{FF2B5EF4-FFF2-40B4-BE49-F238E27FC236}">
                  <a16:creationId xmlns:a16="http://schemas.microsoft.com/office/drawing/2014/main" id="{4E002C82-0CFE-B3D5-03CE-BBCB64FC4FC8}"/>
                </a:ext>
              </a:extLst>
            </p:cNvPr>
            <p:cNvSpPr txBox="1"/>
            <p:nvPr/>
          </p:nvSpPr>
          <p:spPr>
            <a:xfrm>
              <a:off x="2956091" y="2900934"/>
              <a:ext cx="775970" cy="286232"/>
            </a:xfrm>
            <a:prstGeom prst="rect">
              <a:avLst/>
            </a:prstGeom>
          </p:spPr>
          <p:txBody>
            <a:bodyPr vert="horz" wrap="square" lIns="0" tIns="10795" rIns="0" bIns="0" rtlCol="0">
              <a:spAutoFit/>
            </a:bodyPr>
            <a:lstStyle/>
            <a:p>
              <a:pPr marL="140970" marR="97155" indent="-31750">
                <a:lnSpc>
                  <a:spcPct val="101099"/>
                </a:lnSpc>
                <a:spcBef>
                  <a:spcPts val="85"/>
                </a:spcBef>
              </a:pPr>
              <a:r>
                <a:rPr sz="900">
                  <a:solidFill>
                    <a:srgbClr val="FFFFFF"/>
                  </a:solidFill>
                  <a:latin typeface="Calibri"/>
                  <a:cs typeface="Calibri"/>
                </a:rPr>
                <a:t>Repor</a:t>
              </a:r>
              <a:r>
                <a:rPr sz="900" spc="-5">
                  <a:solidFill>
                    <a:srgbClr val="FFFFFF"/>
                  </a:solidFill>
                  <a:latin typeface="Calibri"/>
                  <a:cs typeface="Calibri"/>
                </a:rPr>
                <a:t>t</a:t>
              </a:r>
              <a:r>
                <a:rPr sz="900">
                  <a:solidFill>
                    <a:srgbClr val="FFFFFF"/>
                  </a:solidFill>
                  <a:latin typeface="Calibri"/>
                  <a:cs typeface="Calibri"/>
                </a:rPr>
                <a:t>es</a:t>
              </a:r>
              <a:r>
                <a:rPr sz="900" spc="-5">
                  <a:solidFill>
                    <a:srgbClr val="FFFFFF"/>
                  </a:solidFill>
                  <a:latin typeface="Calibri"/>
                  <a:cs typeface="Calibri"/>
                </a:rPr>
                <a:t> de  Monitoreo</a:t>
              </a:r>
              <a:endParaRPr sz="900">
                <a:latin typeface="Calibri"/>
                <a:cs typeface="Calibri"/>
              </a:endParaRPr>
            </a:p>
          </p:txBody>
        </p:sp>
        <p:grpSp>
          <p:nvGrpSpPr>
            <p:cNvPr id="35" name="object 53">
              <a:extLst>
                <a:ext uri="{FF2B5EF4-FFF2-40B4-BE49-F238E27FC236}">
                  <a16:creationId xmlns:a16="http://schemas.microsoft.com/office/drawing/2014/main" id="{CBC89C8F-D035-FA84-C856-D571E0A26F1A}"/>
                </a:ext>
              </a:extLst>
            </p:cNvPr>
            <p:cNvGrpSpPr/>
            <p:nvPr/>
          </p:nvGrpSpPr>
          <p:grpSpPr>
            <a:xfrm>
              <a:off x="5433989" y="2004695"/>
              <a:ext cx="1622425" cy="437515"/>
              <a:chOff x="5897626" y="2004695"/>
              <a:chExt cx="1622425" cy="437515"/>
            </a:xfrm>
          </p:grpSpPr>
          <p:sp>
            <p:nvSpPr>
              <p:cNvPr id="125" name="object 54">
                <a:extLst>
                  <a:ext uri="{FF2B5EF4-FFF2-40B4-BE49-F238E27FC236}">
                    <a16:creationId xmlns:a16="http://schemas.microsoft.com/office/drawing/2014/main" id="{53591201-D97A-2205-400C-3D2BEE9589F8}"/>
                  </a:ext>
                </a:extLst>
              </p:cNvPr>
              <p:cNvSpPr/>
              <p:nvPr/>
            </p:nvSpPr>
            <p:spPr>
              <a:xfrm>
                <a:off x="5903976" y="2117153"/>
                <a:ext cx="1503680" cy="318770"/>
              </a:xfrm>
              <a:custGeom>
                <a:avLst/>
                <a:gdLst/>
                <a:ahLst/>
                <a:cxnLst/>
                <a:rect l="l" t="t" r="r" b="b"/>
                <a:pathLst>
                  <a:path w="1503679" h="318769">
                    <a:moveTo>
                      <a:pt x="1503299" y="0"/>
                    </a:moveTo>
                    <a:lnTo>
                      <a:pt x="0" y="0"/>
                    </a:lnTo>
                    <a:lnTo>
                      <a:pt x="0" y="318325"/>
                    </a:lnTo>
                    <a:lnTo>
                      <a:pt x="1503299" y="318325"/>
                    </a:lnTo>
                    <a:lnTo>
                      <a:pt x="1503299" y="0"/>
                    </a:lnTo>
                    <a:close/>
                  </a:path>
                </a:pathLst>
              </a:custGeom>
              <a:solidFill>
                <a:srgbClr val="5B9BD4"/>
              </a:solidFill>
            </p:spPr>
            <p:txBody>
              <a:bodyPr wrap="square" lIns="0" tIns="0" rIns="0" bIns="0" rtlCol="0"/>
              <a:lstStyle/>
              <a:p>
                <a:endParaRPr/>
              </a:p>
            </p:txBody>
          </p:sp>
          <p:sp>
            <p:nvSpPr>
              <p:cNvPr id="126" name="object 55">
                <a:extLst>
                  <a:ext uri="{FF2B5EF4-FFF2-40B4-BE49-F238E27FC236}">
                    <a16:creationId xmlns:a16="http://schemas.microsoft.com/office/drawing/2014/main" id="{302E706F-A060-A906-928D-826AE77DD99B}"/>
                  </a:ext>
                </a:extLst>
              </p:cNvPr>
              <p:cNvSpPr/>
              <p:nvPr/>
            </p:nvSpPr>
            <p:spPr>
              <a:xfrm>
                <a:off x="7407275" y="2011045"/>
                <a:ext cx="106045" cy="424815"/>
              </a:xfrm>
              <a:custGeom>
                <a:avLst/>
                <a:gdLst/>
                <a:ahLst/>
                <a:cxnLst/>
                <a:rect l="l" t="t" r="r" b="b"/>
                <a:pathLst>
                  <a:path w="106045" h="424814">
                    <a:moveTo>
                      <a:pt x="106045" y="0"/>
                    </a:moveTo>
                    <a:lnTo>
                      <a:pt x="0" y="106044"/>
                    </a:lnTo>
                    <a:lnTo>
                      <a:pt x="0" y="424433"/>
                    </a:lnTo>
                    <a:lnTo>
                      <a:pt x="106045" y="318262"/>
                    </a:lnTo>
                    <a:lnTo>
                      <a:pt x="106045" y="0"/>
                    </a:lnTo>
                    <a:close/>
                  </a:path>
                </a:pathLst>
              </a:custGeom>
              <a:solidFill>
                <a:srgbClr val="487CAB"/>
              </a:solidFill>
            </p:spPr>
            <p:txBody>
              <a:bodyPr wrap="square" lIns="0" tIns="0" rIns="0" bIns="0" rtlCol="0"/>
              <a:lstStyle/>
              <a:p>
                <a:endParaRPr/>
              </a:p>
            </p:txBody>
          </p:sp>
          <p:sp>
            <p:nvSpPr>
              <p:cNvPr id="127" name="object 56">
                <a:extLst>
                  <a:ext uri="{FF2B5EF4-FFF2-40B4-BE49-F238E27FC236}">
                    <a16:creationId xmlns:a16="http://schemas.microsoft.com/office/drawing/2014/main" id="{8BE5623C-B3EB-A09A-272B-1CDEF8F3201E}"/>
                  </a:ext>
                </a:extLst>
              </p:cNvPr>
              <p:cNvSpPr/>
              <p:nvPr/>
            </p:nvSpPr>
            <p:spPr>
              <a:xfrm>
                <a:off x="5903976" y="2011045"/>
                <a:ext cx="1609725" cy="106045"/>
              </a:xfrm>
              <a:custGeom>
                <a:avLst/>
                <a:gdLst/>
                <a:ahLst/>
                <a:cxnLst/>
                <a:rect l="l" t="t" r="r" b="b"/>
                <a:pathLst>
                  <a:path w="1609725" h="106044">
                    <a:moveTo>
                      <a:pt x="1609344" y="0"/>
                    </a:moveTo>
                    <a:lnTo>
                      <a:pt x="106045" y="0"/>
                    </a:lnTo>
                    <a:lnTo>
                      <a:pt x="0" y="106044"/>
                    </a:lnTo>
                    <a:lnTo>
                      <a:pt x="1503299" y="106044"/>
                    </a:lnTo>
                    <a:lnTo>
                      <a:pt x="1609344" y="0"/>
                    </a:lnTo>
                    <a:close/>
                  </a:path>
                </a:pathLst>
              </a:custGeom>
              <a:solidFill>
                <a:srgbClr val="7AAEDD"/>
              </a:solidFill>
            </p:spPr>
            <p:txBody>
              <a:bodyPr wrap="square" lIns="0" tIns="0" rIns="0" bIns="0" rtlCol="0"/>
              <a:lstStyle/>
              <a:p>
                <a:endParaRPr/>
              </a:p>
            </p:txBody>
          </p:sp>
          <p:sp>
            <p:nvSpPr>
              <p:cNvPr id="128" name="object 57">
                <a:extLst>
                  <a:ext uri="{FF2B5EF4-FFF2-40B4-BE49-F238E27FC236}">
                    <a16:creationId xmlns:a16="http://schemas.microsoft.com/office/drawing/2014/main" id="{41C7B7AF-94C0-89E2-1AB6-3747E474A1C8}"/>
                  </a:ext>
                </a:extLst>
              </p:cNvPr>
              <p:cNvSpPr/>
              <p:nvPr/>
            </p:nvSpPr>
            <p:spPr>
              <a:xfrm>
                <a:off x="5903976" y="2011045"/>
                <a:ext cx="1609725" cy="424815"/>
              </a:xfrm>
              <a:custGeom>
                <a:avLst/>
                <a:gdLst/>
                <a:ahLst/>
                <a:cxnLst/>
                <a:rect l="l" t="t" r="r" b="b"/>
                <a:pathLst>
                  <a:path w="1609725" h="424814">
                    <a:moveTo>
                      <a:pt x="0" y="106044"/>
                    </a:moveTo>
                    <a:lnTo>
                      <a:pt x="106045" y="0"/>
                    </a:lnTo>
                    <a:lnTo>
                      <a:pt x="1609344" y="0"/>
                    </a:lnTo>
                    <a:lnTo>
                      <a:pt x="1609344" y="318262"/>
                    </a:lnTo>
                    <a:lnTo>
                      <a:pt x="1503299" y="424433"/>
                    </a:lnTo>
                    <a:lnTo>
                      <a:pt x="0" y="424433"/>
                    </a:lnTo>
                    <a:lnTo>
                      <a:pt x="0" y="106044"/>
                    </a:lnTo>
                    <a:close/>
                  </a:path>
                  <a:path w="1609725" h="424814">
                    <a:moveTo>
                      <a:pt x="0" y="106044"/>
                    </a:moveTo>
                    <a:lnTo>
                      <a:pt x="1503299" y="106044"/>
                    </a:lnTo>
                    <a:lnTo>
                      <a:pt x="1609344" y="0"/>
                    </a:lnTo>
                  </a:path>
                  <a:path w="1609725" h="424814">
                    <a:moveTo>
                      <a:pt x="1503299" y="106044"/>
                    </a:moveTo>
                    <a:lnTo>
                      <a:pt x="1503299" y="424433"/>
                    </a:lnTo>
                  </a:path>
                </a:pathLst>
              </a:custGeom>
              <a:ln w="12700">
                <a:solidFill>
                  <a:srgbClr val="1F4D78"/>
                </a:solidFill>
              </a:ln>
            </p:spPr>
            <p:txBody>
              <a:bodyPr wrap="square" lIns="0" tIns="0" rIns="0" bIns="0" rtlCol="0"/>
              <a:lstStyle/>
              <a:p>
                <a:endParaRPr/>
              </a:p>
            </p:txBody>
          </p:sp>
        </p:grpSp>
        <p:sp>
          <p:nvSpPr>
            <p:cNvPr id="36" name="object 58">
              <a:extLst>
                <a:ext uri="{FF2B5EF4-FFF2-40B4-BE49-F238E27FC236}">
                  <a16:creationId xmlns:a16="http://schemas.microsoft.com/office/drawing/2014/main" id="{3911444E-DCE0-7FF9-4717-01E2188FAE53}"/>
                </a:ext>
              </a:extLst>
            </p:cNvPr>
            <p:cNvSpPr txBox="1"/>
            <p:nvPr/>
          </p:nvSpPr>
          <p:spPr>
            <a:xfrm>
              <a:off x="5440339" y="2119121"/>
              <a:ext cx="1497330" cy="286232"/>
            </a:xfrm>
            <a:prstGeom prst="rect">
              <a:avLst/>
            </a:prstGeom>
          </p:spPr>
          <p:txBody>
            <a:bodyPr vert="horz" wrap="square" lIns="0" tIns="10795" rIns="0" bIns="0" rtlCol="0">
              <a:spAutoFit/>
            </a:bodyPr>
            <a:lstStyle/>
            <a:p>
              <a:pPr marL="579755" marR="92075" indent="-474345">
                <a:lnSpc>
                  <a:spcPct val="101099"/>
                </a:lnSpc>
                <a:spcBef>
                  <a:spcPts val="85"/>
                </a:spcBef>
              </a:pPr>
              <a:r>
                <a:rPr sz="900" spc="-5">
                  <a:solidFill>
                    <a:srgbClr val="FFFFFF"/>
                  </a:solidFill>
                  <a:latin typeface="Calibri"/>
                  <a:cs typeface="Calibri"/>
                </a:rPr>
                <a:t>Estudios </a:t>
              </a:r>
              <a:r>
                <a:rPr sz="900">
                  <a:solidFill>
                    <a:srgbClr val="FFFFFF"/>
                  </a:solidFill>
                  <a:latin typeface="Calibri"/>
                  <a:cs typeface="Calibri"/>
                </a:rPr>
                <a:t>de </a:t>
              </a:r>
              <a:r>
                <a:rPr sz="900" spc="-5">
                  <a:solidFill>
                    <a:srgbClr val="FFFFFF"/>
                  </a:solidFill>
                  <a:latin typeface="Calibri"/>
                  <a:cs typeface="Calibri"/>
                </a:rPr>
                <a:t>Sostenibilidad </a:t>
              </a:r>
              <a:r>
                <a:rPr sz="900">
                  <a:solidFill>
                    <a:srgbClr val="FFFFFF"/>
                  </a:solidFill>
                  <a:latin typeface="Calibri"/>
                  <a:cs typeface="Calibri"/>
                </a:rPr>
                <a:t>y </a:t>
              </a:r>
              <a:r>
                <a:rPr sz="900" spc="-190">
                  <a:solidFill>
                    <a:srgbClr val="FFFFFF"/>
                  </a:solidFill>
                  <a:latin typeface="Calibri"/>
                  <a:cs typeface="Calibri"/>
                </a:rPr>
                <a:t> </a:t>
              </a:r>
              <a:r>
                <a:rPr sz="900" spc="-5">
                  <a:solidFill>
                    <a:srgbClr val="FFFFFF"/>
                  </a:solidFill>
                  <a:latin typeface="Calibri"/>
                  <a:cs typeface="Calibri"/>
                </a:rPr>
                <a:t>Calidad</a:t>
              </a:r>
              <a:endParaRPr sz="900">
                <a:latin typeface="Calibri"/>
                <a:cs typeface="Calibri"/>
              </a:endParaRPr>
            </a:p>
          </p:txBody>
        </p:sp>
        <p:grpSp>
          <p:nvGrpSpPr>
            <p:cNvPr id="37" name="object 59">
              <a:extLst>
                <a:ext uri="{FF2B5EF4-FFF2-40B4-BE49-F238E27FC236}">
                  <a16:creationId xmlns:a16="http://schemas.microsoft.com/office/drawing/2014/main" id="{48F104B2-4677-647A-D532-2BA939D5552C}"/>
                </a:ext>
              </a:extLst>
            </p:cNvPr>
            <p:cNvGrpSpPr/>
            <p:nvPr/>
          </p:nvGrpSpPr>
          <p:grpSpPr>
            <a:xfrm>
              <a:off x="3078647" y="2003679"/>
              <a:ext cx="1548130" cy="426084"/>
              <a:chOff x="3542284" y="2003679"/>
              <a:chExt cx="1548130" cy="426084"/>
            </a:xfrm>
          </p:grpSpPr>
          <p:sp>
            <p:nvSpPr>
              <p:cNvPr id="121" name="object 60">
                <a:extLst>
                  <a:ext uri="{FF2B5EF4-FFF2-40B4-BE49-F238E27FC236}">
                    <a16:creationId xmlns:a16="http://schemas.microsoft.com/office/drawing/2014/main" id="{B3669B2A-F61F-C18B-F722-389A11B10918}"/>
                  </a:ext>
                </a:extLst>
              </p:cNvPr>
              <p:cNvSpPr/>
              <p:nvPr/>
            </p:nvSpPr>
            <p:spPr>
              <a:xfrm>
                <a:off x="3548634" y="2113318"/>
                <a:ext cx="1431925" cy="310515"/>
              </a:xfrm>
              <a:custGeom>
                <a:avLst/>
                <a:gdLst/>
                <a:ahLst/>
                <a:cxnLst/>
                <a:rect l="l" t="t" r="r" b="b"/>
                <a:pathLst>
                  <a:path w="1431925" h="310514">
                    <a:moveTo>
                      <a:pt x="1431671" y="0"/>
                    </a:moveTo>
                    <a:lnTo>
                      <a:pt x="0" y="0"/>
                    </a:lnTo>
                    <a:lnTo>
                      <a:pt x="0" y="310095"/>
                    </a:lnTo>
                    <a:lnTo>
                      <a:pt x="1431671" y="310095"/>
                    </a:lnTo>
                    <a:lnTo>
                      <a:pt x="1431671" y="0"/>
                    </a:lnTo>
                    <a:close/>
                  </a:path>
                </a:pathLst>
              </a:custGeom>
              <a:solidFill>
                <a:srgbClr val="5B9BD4"/>
              </a:solidFill>
            </p:spPr>
            <p:txBody>
              <a:bodyPr wrap="square" lIns="0" tIns="0" rIns="0" bIns="0" rtlCol="0"/>
              <a:lstStyle/>
              <a:p>
                <a:endParaRPr/>
              </a:p>
            </p:txBody>
          </p:sp>
          <p:sp>
            <p:nvSpPr>
              <p:cNvPr id="122" name="object 61">
                <a:extLst>
                  <a:ext uri="{FF2B5EF4-FFF2-40B4-BE49-F238E27FC236}">
                    <a16:creationId xmlns:a16="http://schemas.microsoft.com/office/drawing/2014/main" id="{0F6385F2-9021-D5CA-4EDA-14D6BA6BF055}"/>
                  </a:ext>
                </a:extLst>
              </p:cNvPr>
              <p:cNvSpPr/>
              <p:nvPr/>
            </p:nvSpPr>
            <p:spPr>
              <a:xfrm>
                <a:off x="4980305" y="2010029"/>
                <a:ext cx="103505" cy="413384"/>
              </a:xfrm>
              <a:custGeom>
                <a:avLst/>
                <a:gdLst/>
                <a:ahLst/>
                <a:cxnLst/>
                <a:rect l="l" t="t" r="r" b="b"/>
                <a:pathLst>
                  <a:path w="103504" h="413385">
                    <a:moveTo>
                      <a:pt x="103250" y="0"/>
                    </a:moveTo>
                    <a:lnTo>
                      <a:pt x="0" y="103378"/>
                    </a:lnTo>
                    <a:lnTo>
                      <a:pt x="0" y="413385"/>
                    </a:lnTo>
                    <a:lnTo>
                      <a:pt x="103250" y="310134"/>
                    </a:lnTo>
                    <a:lnTo>
                      <a:pt x="103250" y="0"/>
                    </a:lnTo>
                    <a:close/>
                  </a:path>
                </a:pathLst>
              </a:custGeom>
              <a:solidFill>
                <a:srgbClr val="487CAB"/>
              </a:solidFill>
            </p:spPr>
            <p:txBody>
              <a:bodyPr wrap="square" lIns="0" tIns="0" rIns="0" bIns="0" rtlCol="0"/>
              <a:lstStyle/>
              <a:p>
                <a:endParaRPr/>
              </a:p>
            </p:txBody>
          </p:sp>
          <p:sp>
            <p:nvSpPr>
              <p:cNvPr id="123" name="object 62">
                <a:extLst>
                  <a:ext uri="{FF2B5EF4-FFF2-40B4-BE49-F238E27FC236}">
                    <a16:creationId xmlns:a16="http://schemas.microsoft.com/office/drawing/2014/main" id="{A55BB152-CF1B-B780-D95B-995DE5D46D27}"/>
                  </a:ext>
                </a:extLst>
              </p:cNvPr>
              <p:cNvSpPr/>
              <p:nvPr/>
            </p:nvSpPr>
            <p:spPr>
              <a:xfrm>
                <a:off x="3548634" y="2010029"/>
                <a:ext cx="1535430" cy="103505"/>
              </a:xfrm>
              <a:custGeom>
                <a:avLst/>
                <a:gdLst/>
                <a:ahLst/>
                <a:cxnLst/>
                <a:rect l="l" t="t" r="r" b="b"/>
                <a:pathLst>
                  <a:path w="1535429" h="103505">
                    <a:moveTo>
                      <a:pt x="1534921" y="0"/>
                    </a:moveTo>
                    <a:lnTo>
                      <a:pt x="103377" y="0"/>
                    </a:lnTo>
                    <a:lnTo>
                      <a:pt x="0" y="103378"/>
                    </a:lnTo>
                    <a:lnTo>
                      <a:pt x="1431670" y="103378"/>
                    </a:lnTo>
                    <a:lnTo>
                      <a:pt x="1534921" y="0"/>
                    </a:lnTo>
                    <a:close/>
                  </a:path>
                </a:pathLst>
              </a:custGeom>
              <a:solidFill>
                <a:srgbClr val="7AAEDD"/>
              </a:solidFill>
            </p:spPr>
            <p:txBody>
              <a:bodyPr wrap="square" lIns="0" tIns="0" rIns="0" bIns="0" rtlCol="0"/>
              <a:lstStyle/>
              <a:p>
                <a:endParaRPr/>
              </a:p>
            </p:txBody>
          </p:sp>
          <p:sp>
            <p:nvSpPr>
              <p:cNvPr id="124" name="object 63">
                <a:extLst>
                  <a:ext uri="{FF2B5EF4-FFF2-40B4-BE49-F238E27FC236}">
                    <a16:creationId xmlns:a16="http://schemas.microsoft.com/office/drawing/2014/main" id="{B73068B7-9BD9-E468-1552-7CF924E240F7}"/>
                  </a:ext>
                </a:extLst>
              </p:cNvPr>
              <p:cNvSpPr/>
              <p:nvPr/>
            </p:nvSpPr>
            <p:spPr>
              <a:xfrm>
                <a:off x="3548634" y="2010029"/>
                <a:ext cx="1535430" cy="413384"/>
              </a:xfrm>
              <a:custGeom>
                <a:avLst/>
                <a:gdLst/>
                <a:ahLst/>
                <a:cxnLst/>
                <a:rect l="l" t="t" r="r" b="b"/>
                <a:pathLst>
                  <a:path w="1535429" h="413385">
                    <a:moveTo>
                      <a:pt x="0" y="103378"/>
                    </a:moveTo>
                    <a:lnTo>
                      <a:pt x="103377" y="0"/>
                    </a:lnTo>
                    <a:lnTo>
                      <a:pt x="1534921" y="0"/>
                    </a:lnTo>
                    <a:lnTo>
                      <a:pt x="1534921" y="310134"/>
                    </a:lnTo>
                    <a:lnTo>
                      <a:pt x="1431670" y="413385"/>
                    </a:lnTo>
                    <a:lnTo>
                      <a:pt x="0" y="413385"/>
                    </a:lnTo>
                    <a:lnTo>
                      <a:pt x="0" y="103378"/>
                    </a:lnTo>
                    <a:close/>
                  </a:path>
                  <a:path w="1535429" h="413385">
                    <a:moveTo>
                      <a:pt x="0" y="103378"/>
                    </a:moveTo>
                    <a:lnTo>
                      <a:pt x="1431670" y="103378"/>
                    </a:lnTo>
                    <a:lnTo>
                      <a:pt x="1534921" y="0"/>
                    </a:lnTo>
                  </a:path>
                  <a:path w="1535429" h="413385">
                    <a:moveTo>
                      <a:pt x="1431670" y="103378"/>
                    </a:moveTo>
                    <a:lnTo>
                      <a:pt x="1431670" y="413385"/>
                    </a:lnTo>
                  </a:path>
                </a:pathLst>
              </a:custGeom>
              <a:ln w="12700">
                <a:solidFill>
                  <a:srgbClr val="1F4D78"/>
                </a:solidFill>
              </a:ln>
            </p:spPr>
            <p:txBody>
              <a:bodyPr wrap="square" lIns="0" tIns="0" rIns="0" bIns="0" rtlCol="0"/>
              <a:lstStyle/>
              <a:p>
                <a:endParaRPr/>
              </a:p>
            </p:txBody>
          </p:sp>
        </p:grpSp>
        <p:sp>
          <p:nvSpPr>
            <p:cNvPr id="38" name="object 64">
              <a:extLst>
                <a:ext uri="{FF2B5EF4-FFF2-40B4-BE49-F238E27FC236}">
                  <a16:creationId xmlns:a16="http://schemas.microsoft.com/office/drawing/2014/main" id="{A5F88B43-9392-27C0-8DEE-61D5EFD5C0D8}"/>
                </a:ext>
              </a:extLst>
            </p:cNvPr>
            <p:cNvSpPr txBox="1"/>
            <p:nvPr/>
          </p:nvSpPr>
          <p:spPr>
            <a:xfrm>
              <a:off x="3084997" y="2181352"/>
              <a:ext cx="1425575" cy="151323"/>
            </a:xfrm>
            <a:prstGeom prst="rect">
              <a:avLst/>
            </a:prstGeom>
          </p:spPr>
          <p:txBody>
            <a:bodyPr vert="horz" wrap="square" lIns="0" tIns="12700" rIns="0" bIns="0" rtlCol="0">
              <a:spAutoFit/>
            </a:bodyPr>
            <a:lstStyle/>
            <a:p>
              <a:pPr marL="188595">
                <a:lnSpc>
                  <a:spcPct val="100000"/>
                </a:lnSpc>
                <a:spcBef>
                  <a:spcPts val="100"/>
                </a:spcBef>
              </a:pPr>
              <a:r>
                <a:rPr sz="900" spc="-5" dirty="0" err="1">
                  <a:solidFill>
                    <a:srgbClr val="FFFFFF"/>
                  </a:solidFill>
                  <a:latin typeface="Calibri"/>
                  <a:cs typeface="Calibri"/>
                </a:rPr>
                <a:t>Estrategias</a:t>
              </a:r>
              <a:r>
                <a:rPr sz="900" spc="-35" dirty="0">
                  <a:solidFill>
                    <a:srgbClr val="FFFFFF"/>
                  </a:solidFill>
                  <a:latin typeface="Calibri"/>
                  <a:cs typeface="Calibri"/>
                </a:rPr>
                <a:t> </a:t>
              </a:r>
              <a:r>
                <a:rPr sz="900" spc="-5" dirty="0">
                  <a:solidFill>
                    <a:srgbClr val="FFFFFF"/>
                  </a:solidFill>
                  <a:latin typeface="Calibri"/>
                  <a:cs typeface="Calibri"/>
                </a:rPr>
                <a:t>de</a:t>
              </a:r>
              <a:r>
                <a:rPr sz="900" spc="-25" dirty="0">
                  <a:solidFill>
                    <a:srgbClr val="FFFFFF"/>
                  </a:solidFill>
                  <a:latin typeface="Calibri"/>
                  <a:cs typeface="Calibri"/>
                </a:rPr>
                <a:t> </a:t>
              </a:r>
              <a:r>
                <a:rPr sz="900" spc="-5" dirty="0" err="1">
                  <a:solidFill>
                    <a:srgbClr val="FFFFFF"/>
                  </a:solidFill>
                  <a:latin typeface="Calibri"/>
                  <a:cs typeface="Calibri"/>
                </a:rPr>
                <a:t>Negocio</a:t>
              </a:r>
              <a:endParaRPr sz="900" dirty="0">
                <a:latin typeface="Calibri"/>
                <a:cs typeface="Calibri"/>
              </a:endParaRPr>
            </a:p>
          </p:txBody>
        </p:sp>
        <p:grpSp>
          <p:nvGrpSpPr>
            <p:cNvPr id="39" name="object 65">
              <a:extLst>
                <a:ext uri="{FF2B5EF4-FFF2-40B4-BE49-F238E27FC236}">
                  <a16:creationId xmlns:a16="http://schemas.microsoft.com/office/drawing/2014/main" id="{E73F7A8A-AEEB-8493-75E3-E3FEDBDB7CAC}"/>
                </a:ext>
              </a:extLst>
            </p:cNvPr>
            <p:cNvGrpSpPr/>
            <p:nvPr/>
          </p:nvGrpSpPr>
          <p:grpSpPr>
            <a:xfrm>
              <a:off x="2337602" y="2158492"/>
              <a:ext cx="5376545" cy="1370330"/>
              <a:chOff x="2801239" y="2158492"/>
              <a:chExt cx="5376545" cy="1370330"/>
            </a:xfrm>
          </p:grpSpPr>
          <p:sp>
            <p:nvSpPr>
              <p:cNvPr id="108" name="object 66">
                <a:extLst>
                  <a:ext uri="{FF2B5EF4-FFF2-40B4-BE49-F238E27FC236}">
                    <a16:creationId xmlns:a16="http://schemas.microsoft.com/office/drawing/2014/main" id="{A8677D6D-446D-05D3-0A75-7FA61F7D47EC}"/>
                  </a:ext>
                </a:extLst>
              </p:cNvPr>
              <p:cNvSpPr/>
              <p:nvPr/>
            </p:nvSpPr>
            <p:spPr>
              <a:xfrm>
                <a:off x="2807589" y="2620899"/>
                <a:ext cx="564515" cy="527050"/>
              </a:xfrm>
              <a:custGeom>
                <a:avLst/>
                <a:gdLst/>
                <a:ahLst/>
                <a:cxnLst/>
                <a:rect l="l" t="t" r="r" b="b"/>
                <a:pathLst>
                  <a:path w="564514" h="527050">
                    <a:moveTo>
                      <a:pt x="0" y="0"/>
                    </a:moveTo>
                    <a:lnTo>
                      <a:pt x="0" y="65150"/>
                    </a:lnTo>
                    <a:lnTo>
                      <a:pt x="2499" y="107609"/>
                    </a:lnTo>
                    <a:lnTo>
                      <a:pt x="9867" y="149119"/>
                    </a:lnTo>
                    <a:lnTo>
                      <a:pt x="21906" y="189472"/>
                    </a:lnTo>
                    <a:lnTo>
                      <a:pt x="38416" y="228458"/>
                    </a:lnTo>
                    <a:lnTo>
                      <a:pt x="59202" y="265867"/>
                    </a:lnTo>
                    <a:lnTo>
                      <a:pt x="84065" y="301492"/>
                    </a:lnTo>
                    <a:lnTo>
                      <a:pt x="112807" y="335121"/>
                    </a:lnTo>
                    <a:lnTo>
                      <a:pt x="145231" y="366546"/>
                    </a:lnTo>
                    <a:lnTo>
                      <a:pt x="181139" y="395557"/>
                    </a:lnTo>
                    <a:lnTo>
                      <a:pt x="220333" y="421945"/>
                    </a:lnTo>
                    <a:lnTo>
                      <a:pt x="262616" y="445500"/>
                    </a:lnTo>
                    <a:lnTo>
                      <a:pt x="307790" y="466014"/>
                    </a:lnTo>
                    <a:lnTo>
                      <a:pt x="355656" y="483276"/>
                    </a:lnTo>
                    <a:lnTo>
                      <a:pt x="406019" y="497077"/>
                    </a:lnTo>
                    <a:lnTo>
                      <a:pt x="406019" y="526923"/>
                    </a:lnTo>
                    <a:lnTo>
                      <a:pt x="564007" y="482600"/>
                    </a:lnTo>
                    <a:lnTo>
                      <a:pt x="406019" y="402209"/>
                    </a:lnTo>
                    <a:lnTo>
                      <a:pt x="406019" y="431926"/>
                    </a:lnTo>
                    <a:lnTo>
                      <a:pt x="355656" y="418125"/>
                    </a:lnTo>
                    <a:lnTo>
                      <a:pt x="307790" y="400863"/>
                    </a:lnTo>
                    <a:lnTo>
                      <a:pt x="262616" y="380349"/>
                    </a:lnTo>
                    <a:lnTo>
                      <a:pt x="220333" y="356794"/>
                    </a:lnTo>
                    <a:lnTo>
                      <a:pt x="181139" y="330406"/>
                    </a:lnTo>
                    <a:lnTo>
                      <a:pt x="145231" y="301395"/>
                    </a:lnTo>
                    <a:lnTo>
                      <a:pt x="112807" y="269970"/>
                    </a:lnTo>
                    <a:lnTo>
                      <a:pt x="84065" y="236341"/>
                    </a:lnTo>
                    <a:lnTo>
                      <a:pt x="59202" y="200716"/>
                    </a:lnTo>
                    <a:lnTo>
                      <a:pt x="38416" y="163307"/>
                    </a:lnTo>
                    <a:lnTo>
                      <a:pt x="21906" y="124321"/>
                    </a:lnTo>
                    <a:lnTo>
                      <a:pt x="9867" y="83968"/>
                    </a:lnTo>
                    <a:lnTo>
                      <a:pt x="2499" y="42458"/>
                    </a:lnTo>
                    <a:lnTo>
                      <a:pt x="0" y="0"/>
                    </a:lnTo>
                    <a:close/>
                  </a:path>
                </a:pathLst>
              </a:custGeom>
              <a:solidFill>
                <a:srgbClr val="4471C4"/>
              </a:solidFill>
            </p:spPr>
            <p:txBody>
              <a:bodyPr wrap="square" lIns="0" tIns="0" rIns="0" bIns="0" rtlCol="0"/>
              <a:lstStyle/>
              <a:p>
                <a:endParaRPr/>
              </a:p>
            </p:txBody>
          </p:sp>
          <p:sp>
            <p:nvSpPr>
              <p:cNvPr id="109" name="object 67">
                <a:extLst>
                  <a:ext uri="{FF2B5EF4-FFF2-40B4-BE49-F238E27FC236}">
                    <a16:creationId xmlns:a16="http://schemas.microsoft.com/office/drawing/2014/main" id="{8B66F0E3-4EFC-E225-27D6-3E351688EDB9}"/>
                  </a:ext>
                </a:extLst>
              </p:cNvPr>
              <p:cNvSpPr/>
              <p:nvPr/>
            </p:nvSpPr>
            <p:spPr>
              <a:xfrm>
                <a:off x="2807746" y="2170938"/>
                <a:ext cx="563880" cy="482600"/>
              </a:xfrm>
              <a:custGeom>
                <a:avLst/>
                <a:gdLst/>
                <a:ahLst/>
                <a:cxnLst/>
                <a:rect l="l" t="t" r="r" b="b"/>
                <a:pathLst>
                  <a:path w="563879" h="482600">
                    <a:moveTo>
                      <a:pt x="563849" y="0"/>
                    </a:moveTo>
                    <a:lnTo>
                      <a:pt x="523082" y="1142"/>
                    </a:lnTo>
                    <a:lnTo>
                      <a:pt x="469079" y="6341"/>
                    </a:lnTo>
                    <a:lnTo>
                      <a:pt x="416897" y="15439"/>
                    </a:lnTo>
                    <a:lnTo>
                      <a:pt x="366755" y="28233"/>
                    </a:lnTo>
                    <a:lnTo>
                      <a:pt x="318872" y="44522"/>
                    </a:lnTo>
                    <a:lnTo>
                      <a:pt x="273466" y="64105"/>
                    </a:lnTo>
                    <a:lnTo>
                      <a:pt x="230756" y="86779"/>
                    </a:lnTo>
                    <a:lnTo>
                      <a:pt x="190960" y="112344"/>
                    </a:lnTo>
                    <a:lnTo>
                      <a:pt x="154297" y="140598"/>
                    </a:lnTo>
                    <a:lnTo>
                      <a:pt x="120985" y="171338"/>
                    </a:lnTo>
                    <a:lnTo>
                      <a:pt x="91244" y="204364"/>
                    </a:lnTo>
                    <a:lnTo>
                      <a:pt x="65290" y="239474"/>
                    </a:lnTo>
                    <a:lnTo>
                      <a:pt x="43344" y="276466"/>
                    </a:lnTo>
                    <a:lnTo>
                      <a:pt x="25623" y="315138"/>
                    </a:lnTo>
                    <a:lnTo>
                      <a:pt x="12347" y="355289"/>
                    </a:lnTo>
                    <a:lnTo>
                      <a:pt x="3733" y="396718"/>
                    </a:lnTo>
                    <a:lnTo>
                      <a:pt x="0" y="439222"/>
                    </a:lnTo>
                    <a:lnTo>
                      <a:pt x="1366" y="482600"/>
                    </a:lnTo>
                    <a:lnTo>
                      <a:pt x="7951" y="439130"/>
                    </a:lnTo>
                    <a:lnTo>
                      <a:pt x="19535" y="397097"/>
                    </a:lnTo>
                    <a:lnTo>
                      <a:pt x="35862" y="356688"/>
                    </a:lnTo>
                    <a:lnTo>
                      <a:pt x="56679" y="318093"/>
                    </a:lnTo>
                    <a:lnTo>
                      <a:pt x="81729" y="281500"/>
                    </a:lnTo>
                    <a:lnTo>
                      <a:pt x="110759" y="247099"/>
                    </a:lnTo>
                    <a:lnTo>
                      <a:pt x="143514" y="215078"/>
                    </a:lnTo>
                    <a:lnTo>
                      <a:pt x="179738" y="185626"/>
                    </a:lnTo>
                    <a:lnTo>
                      <a:pt x="219176" y="158932"/>
                    </a:lnTo>
                    <a:lnTo>
                      <a:pt x="261575" y="135184"/>
                    </a:lnTo>
                    <a:lnTo>
                      <a:pt x="306678" y="114572"/>
                    </a:lnTo>
                    <a:lnTo>
                      <a:pt x="354232" y="97283"/>
                    </a:lnTo>
                    <a:lnTo>
                      <a:pt x="403980" y="83509"/>
                    </a:lnTo>
                    <a:lnTo>
                      <a:pt x="455669" y="73436"/>
                    </a:lnTo>
                    <a:lnTo>
                      <a:pt x="509044" y="67253"/>
                    </a:lnTo>
                    <a:lnTo>
                      <a:pt x="563849" y="65150"/>
                    </a:lnTo>
                    <a:lnTo>
                      <a:pt x="563849" y="0"/>
                    </a:lnTo>
                    <a:close/>
                  </a:path>
                </a:pathLst>
              </a:custGeom>
              <a:solidFill>
                <a:srgbClr val="375C9E"/>
              </a:solidFill>
            </p:spPr>
            <p:txBody>
              <a:bodyPr wrap="square" lIns="0" tIns="0" rIns="0" bIns="0" rtlCol="0"/>
              <a:lstStyle/>
              <a:p>
                <a:endParaRPr/>
              </a:p>
            </p:txBody>
          </p:sp>
          <p:sp>
            <p:nvSpPr>
              <p:cNvPr id="110" name="object 68">
                <a:extLst>
                  <a:ext uri="{FF2B5EF4-FFF2-40B4-BE49-F238E27FC236}">
                    <a16:creationId xmlns:a16="http://schemas.microsoft.com/office/drawing/2014/main" id="{CDA29D22-788D-59D5-2A5D-2AFE6605A9F7}"/>
                  </a:ext>
                </a:extLst>
              </p:cNvPr>
              <p:cNvSpPr/>
              <p:nvPr/>
            </p:nvSpPr>
            <p:spPr>
              <a:xfrm>
                <a:off x="2807589" y="2170938"/>
                <a:ext cx="564515" cy="977265"/>
              </a:xfrm>
              <a:custGeom>
                <a:avLst/>
                <a:gdLst/>
                <a:ahLst/>
                <a:cxnLst/>
                <a:rect l="l" t="t" r="r" b="b"/>
                <a:pathLst>
                  <a:path w="564514" h="977264">
                    <a:moveTo>
                      <a:pt x="0" y="449961"/>
                    </a:moveTo>
                    <a:lnTo>
                      <a:pt x="2499" y="492419"/>
                    </a:lnTo>
                    <a:lnTo>
                      <a:pt x="9867" y="533929"/>
                    </a:lnTo>
                    <a:lnTo>
                      <a:pt x="21906" y="574282"/>
                    </a:lnTo>
                    <a:lnTo>
                      <a:pt x="38416" y="613268"/>
                    </a:lnTo>
                    <a:lnTo>
                      <a:pt x="59202" y="650677"/>
                    </a:lnTo>
                    <a:lnTo>
                      <a:pt x="84065" y="686302"/>
                    </a:lnTo>
                    <a:lnTo>
                      <a:pt x="112807" y="719931"/>
                    </a:lnTo>
                    <a:lnTo>
                      <a:pt x="145231" y="751356"/>
                    </a:lnTo>
                    <a:lnTo>
                      <a:pt x="181139" y="780367"/>
                    </a:lnTo>
                    <a:lnTo>
                      <a:pt x="220333" y="806755"/>
                    </a:lnTo>
                    <a:lnTo>
                      <a:pt x="262616" y="830310"/>
                    </a:lnTo>
                    <a:lnTo>
                      <a:pt x="307790" y="850824"/>
                    </a:lnTo>
                    <a:lnTo>
                      <a:pt x="355656" y="868086"/>
                    </a:lnTo>
                    <a:lnTo>
                      <a:pt x="406019" y="881888"/>
                    </a:lnTo>
                    <a:lnTo>
                      <a:pt x="406019" y="852170"/>
                    </a:lnTo>
                    <a:lnTo>
                      <a:pt x="564007" y="932561"/>
                    </a:lnTo>
                    <a:lnTo>
                      <a:pt x="406019" y="976884"/>
                    </a:lnTo>
                    <a:lnTo>
                      <a:pt x="406019" y="947038"/>
                    </a:lnTo>
                    <a:lnTo>
                      <a:pt x="355656" y="933237"/>
                    </a:lnTo>
                    <a:lnTo>
                      <a:pt x="307790" y="915975"/>
                    </a:lnTo>
                    <a:lnTo>
                      <a:pt x="262616" y="895461"/>
                    </a:lnTo>
                    <a:lnTo>
                      <a:pt x="220333" y="871906"/>
                    </a:lnTo>
                    <a:lnTo>
                      <a:pt x="181139" y="845518"/>
                    </a:lnTo>
                    <a:lnTo>
                      <a:pt x="145231" y="816507"/>
                    </a:lnTo>
                    <a:lnTo>
                      <a:pt x="112807" y="785082"/>
                    </a:lnTo>
                    <a:lnTo>
                      <a:pt x="84065" y="751453"/>
                    </a:lnTo>
                    <a:lnTo>
                      <a:pt x="59202" y="715828"/>
                    </a:lnTo>
                    <a:lnTo>
                      <a:pt x="38416" y="678419"/>
                    </a:lnTo>
                    <a:lnTo>
                      <a:pt x="21906" y="639433"/>
                    </a:lnTo>
                    <a:lnTo>
                      <a:pt x="9867" y="599080"/>
                    </a:lnTo>
                    <a:lnTo>
                      <a:pt x="2499" y="557570"/>
                    </a:lnTo>
                    <a:lnTo>
                      <a:pt x="0" y="515112"/>
                    </a:lnTo>
                    <a:lnTo>
                      <a:pt x="0" y="449961"/>
                    </a:lnTo>
                    <a:lnTo>
                      <a:pt x="2581" y="406621"/>
                    </a:lnTo>
                    <a:lnTo>
                      <a:pt x="10168" y="364449"/>
                    </a:lnTo>
                    <a:lnTo>
                      <a:pt x="22524" y="323631"/>
                    </a:lnTo>
                    <a:lnTo>
                      <a:pt x="39414" y="284357"/>
                    </a:lnTo>
                    <a:lnTo>
                      <a:pt x="60600" y="246815"/>
                    </a:lnTo>
                    <a:lnTo>
                      <a:pt x="85847" y="211193"/>
                    </a:lnTo>
                    <a:lnTo>
                      <a:pt x="114918" y="177681"/>
                    </a:lnTo>
                    <a:lnTo>
                      <a:pt x="147577" y="146465"/>
                    </a:lnTo>
                    <a:lnTo>
                      <a:pt x="183589" y="117736"/>
                    </a:lnTo>
                    <a:lnTo>
                      <a:pt x="222716" y="91680"/>
                    </a:lnTo>
                    <a:lnTo>
                      <a:pt x="264723" y="68487"/>
                    </a:lnTo>
                    <a:lnTo>
                      <a:pt x="309373" y="48346"/>
                    </a:lnTo>
                    <a:lnTo>
                      <a:pt x="356430" y="31444"/>
                    </a:lnTo>
                    <a:lnTo>
                      <a:pt x="405659" y="17969"/>
                    </a:lnTo>
                    <a:lnTo>
                      <a:pt x="456821" y="8112"/>
                    </a:lnTo>
                    <a:lnTo>
                      <a:pt x="509683" y="2059"/>
                    </a:lnTo>
                    <a:lnTo>
                      <a:pt x="564007" y="0"/>
                    </a:lnTo>
                    <a:lnTo>
                      <a:pt x="564007" y="65150"/>
                    </a:lnTo>
                    <a:lnTo>
                      <a:pt x="509201" y="67253"/>
                    </a:lnTo>
                    <a:lnTo>
                      <a:pt x="455827" y="73436"/>
                    </a:lnTo>
                    <a:lnTo>
                      <a:pt x="404138" y="83509"/>
                    </a:lnTo>
                    <a:lnTo>
                      <a:pt x="354389" y="97283"/>
                    </a:lnTo>
                    <a:lnTo>
                      <a:pt x="306836" y="114572"/>
                    </a:lnTo>
                    <a:lnTo>
                      <a:pt x="261732" y="135184"/>
                    </a:lnTo>
                    <a:lnTo>
                      <a:pt x="219334" y="158932"/>
                    </a:lnTo>
                    <a:lnTo>
                      <a:pt x="179895" y="185626"/>
                    </a:lnTo>
                    <a:lnTo>
                      <a:pt x="143671" y="215078"/>
                    </a:lnTo>
                    <a:lnTo>
                      <a:pt x="110917" y="247099"/>
                    </a:lnTo>
                    <a:lnTo>
                      <a:pt x="81887" y="281500"/>
                    </a:lnTo>
                    <a:lnTo>
                      <a:pt x="56836" y="318093"/>
                    </a:lnTo>
                    <a:lnTo>
                      <a:pt x="36019" y="356688"/>
                    </a:lnTo>
                    <a:lnTo>
                      <a:pt x="19692" y="397097"/>
                    </a:lnTo>
                    <a:lnTo>
                      <a:pt x="8108" y="439130"/>
                    </a:lnTo>
                    <a:lnTo>
                      <a:pt x="1524" y="482600"/>
                    </a:lnTo>
                  </a:path>
                </a:pathLst>
              </a:custGeom>
              <a:ln w="12700">
                <a:solidFill>
                  <a:srgbClr val="2E528F"/>
                </a:solidFill>
              </a:ln>
            </p:spPr>
            <p:txBody>
              <a:bodyPr wrap="square" lIns="0" tIns="0" rIns="0" bIns="0" rtlCol="0"/>
              <a:lstStyle/>
              <a:p>
                <a:endParaRPr/>
              </a:p>
            </p:txBody>
          </p:sp>
          <p:sp>
            <p:nvSpPr>
              <p:cNvPr id="111" name="object 69">
                <a:extLst>
                  <a:ext uri="{FF2B5EF4-FFF2-40B4-BE49-F238E27FC236}">
                    <a16:creationId xmlns:a16="http://schemas.microsoft.com/office/drawing/2014/main" id="{64F31445-D746-C2A8-7EE1-ACA6292B409F}"/>
                  </a:ext>
                </a:extLst>
              </p:cNvPr>
              <p:cNvSpPr/>
              <p:nvPr/>
            </p:nvSpPr>
            <p:spPr>
              <a:xfrm>
                <a:off x="7591044" y="2164842"/>
                <a:ext cx="580390" cy="495300"/>
              </a:xfrm>
              <a:custGeom>
                <a:avLst/>
                <a:gdLst/>
                <a:ahLst/>
                <a:cxnLst/>
                <a:rect l="l" t="t" r="r" b="b"/>
                <a:pathLst>
                  <a:path w="580390" h="495300">
                    <a:moveTo>
                      <a:pt x="162432" y="0"/>
                    </a:moveTo>
                    <a:lnTo>
                      <a:pt x="0" y="47498"/>
                    </a:lnTo>
                    <a:lnTo>
                      <a:pt x="162432" y="128143"/>
                    </a:lnTo>
                    <a:lnTo>
                      <a:pt x="162432" y="97536"/>
                    </a:lnTo>
                    <a:lnTo>
                      <a:pt x="218109" y="111351"/>
                    </a:lnTo>
                    <a:lnTo>
                      <a:pt x="270786" y="128840"/>
                    </a:lnTo>
                    <a:lnTo>
                      <a:pt x="320211" y="149761"/>
                    </a:lnTo>
                    <a:lnTo>
                      <a:pt x="366130" y="173873"/>
                    </a:lnTo>
                    <a:lnTo>
                      <a:pt x="408291" y="200937"/>
                    </a:lnTo>
                    <a:lnTo>
                      <a:pt x="446440" y="230710"/>
                    </a:lnTo>
                    <a:lnTo>
                      <a:pt x="480323" y="262953"/>
                    </a:lnTo>
                    <a:lnTo>
                      <a:pt x="509689" y="297425"/>
                    </a:lnTo>
                    <a:lnTo>
                      <a:pt x="534283" y="333885"/>
                    </a:lnTo>
                    <a:lnTo>
                      <a:pt x="553853" y="372093"/>
                    </a:lnTo>
                    <a:lnTo>
                      <a:pt x="568144" y="411806"/>
                    </a:lnTo>
                    <a:lnTo>
                      <a:pt x="576905" y="452786"/>
                    </a:lnTo>
                    <a:lnTo>
                      <a:pt x="579881" y="494792"/>
                    </a:lnTo>
                    <a:lnTo>
                      <a:pt x="579881" y="427863"/>
                    </a:lnTo>
                    <a:lnTo>
                      <a:pt x="576905" y="385855"/>
                    </a:lnTo>
                    <a:lnTo>
                      <a:pt x="568144" y="344870"/>
                    </a:lnTo>
                    <a:lnTo>
                      <a:pt x="553853" y="305148"/>
                    </a:lnTo>
                    <a:lnTo>
                      <a:pt x="534283" y="266931"/>
                    </a:lnTo>
                    <a:lnTo>
                      <a:pt x="509689" y="230462"/>
                    </a:lnTo>
                    <a:lnTo>
                      <a:pt x="480323" y="195981"/>
                    </a:lnTo>
                    <a:lnTo>
                      <a:pt x="446440" y="163730"/>
                    </a:lnTo>
                    <a:lnTo>
                      <a:pt x="408291" y="133952"/>
                    </a:lnTo>
                    <a:lnTo>
                      <a:pt x="366130" y="106888"/>
                    </a:lnTo>
                    <a:lnTo>
                      <a:pt x="320211" y="82780"/>
                    </a:lnTo>
                    <a:lnTo>
                      <a:pt x="270786" y="61869"/>
                    </a:lnTo>
                    <a:lnTo>
                      <a:pt x="218109" y="44397"/>
                    </a:lnTo>
                    <a:lnTo>
                      <a:pt x="162432" y="30607"/>
                    </a:lnTo>
                    <a:lnTo>
                      <a:pt x="162432" y="0"/>
                    </a:lnTo>
                    <a:close/>
                  </a:path>
                </a:pathLst>
              </a:custGeom>
              <a:solidFill>
                <a:srgbClr val="4471C4"/>
              </a:solidFill>
            </p:spPr>
            <p:txBody>
              <a:bodyPr wrap="square" lIns="0" tIns="0" rIns="0" bIns="0" rtlCol="0"/>
              <a:lstStyle/>
              <a:p>
                <a:endParaRPr/>
              </a:p>
            </p:txBody>
          </p:sp>
          <p:sp>
            <p:nvSpPr>
              <p:cNvPr id="112" name="object 70">
                <a:extLst>
                  <a:ext uri="{FF2B5EF4-FFF2-40B4-BE49-F238E27FC236}">
                    <a16:creationId xmlns:a16="http://schemas.microsoft.com/office/drawing/2014/main" id="{4A2E5289-4DE4-1C2A-D536-FBEAD24A6B5C}"/>
                  </a:ext>
                </a:extLst>
              </p:cNvPr>
              <p:cNvSpPr/>
              <p:nvPr/>
            </p:nvSpPr>
            <p:spPr>
              <a:xfrm>
                <a:off x="7591044" y="2626233"/>
                <a:ext cx="580390" cy="447675"/>
              </a:xfrm>
              <a:custGeom>
                <a:avLst/>
                <a:gdLst/>
                <a:ahLst/>
                <a:cxnLst/>
                <a:rect l="l" t="t" r="r" b="b"/>
                <a:pathLst>
                  <a:path w="580390" h="447675">
                    <a:moveTo>
                      <a:pt x="577976" y="0"/>
                    </a:moveTo>
                    <a:lnTo>
                      <a:pt x="570764" y="39683"/>
                    </a:lnTo>
                    <a:lnTo>
                      <a:pt x="558491" y="78039"/>
                    </a:lnTo>
                    <a:lnTo>
                      <a:pt x="541416" y="114896"/>
                    </a:lnTo>
                    <a:lnTo>
                      <a:pt x="519797" y="150086"/>
                    </a:lnTo>
                    <a:lnTo>
                      <a:pt x="493892" y="183437"/>
                    </a:lnTo>
                    <a:lnTo>
                      <a:pt x="463960" y="214781"/>
                    </a:lnTo>
                    <a:lnTo>
                      <a:pt x="430259" y="243946"/>
                    </a:lnTo>
                    <a:lnTo>
                      <a:pt x="393049" y="270763"/>
                    </a:lnTo>
                    <a:lnTo>
                      <a:pt x="352586" y="295063"/>
                    </a:lnTo>
                    <a:lnTo>
                      <a:pt x="309130" y="316674"/>
                    </a:lnTo>
                    <a:lnTo>
                      <a:pt x="262938" y="335426"/>
                    </a:lnTo>
                    <a:lnTo>
                      <a:pt x="214270" y="351151"/>
                    </a:lnTo>
                    <a:lnTo>
                      <a:pt x="163384" y="363677"/>
                    </a:lnTo>
                    <a:lnTo>
                      <a:pt x="110538" y="372834"/>
                    </a:lnTo>
                    <a:lnTo>
                      <a:pt x="55990" y="378454"/>
                    </a:lnTo>
                    <a:lnTo>
                      <a:pt x="0" y="380364"/>
                    </a:lnTo>
                    <a:lnTo>
                      <a:pt x="0" y="447293"/>
                    </a:lnTo>
                    <a:lnTo>
                      <a:pt x="46862" y="446024"/>
                    </a:lnTo>
                    <a:lnTo>
                      <a:pt x="102322" y="440903"/>
                    </a:lnTo>
                    <a:lnTo>
                      <a:pt x="155867" y="432208"/>
                    </a:lnTo>
                    <a:lnTo>
                      <a:pt x="207274" y="420128"/>
                    </a:lnTo>
                    <a:lnTo>
                      <a:pt x="256321" y="404848"/>
                    </a:lnTo>
                    <a:lnTo>
                      <a:pt x="302785" y="386555"/>
                    </a:lnTo>
                    <a:lnTo>
                      <a:pt x="346445" y="365435"/>
                    </a:lnTo>
                    <a:lnTo>
                      <a:pt x="387078" y="341676"/>
                    </a:lnTo>
                    <a:lnTo>
                      <a:pt x="424461" y="315465"/>
                    </a:lnTo>
                    <a:lnTo>
                      <a:pt x="458372" y="286987"/>
                    </a:lnTo>
                    <a:lnTo>
                      <a:pt x="488588" y="256430"/>
                    </a:lnTo>
                    <a:lnTo>
                      <a:pt x="514888" y="223981"/>
                    </a:lnTo>
                    <a:lnTo>
                      <a:pt x="537048" y="189826"/>
                    </a:lnTo>
                    <a:lnTo>
                      <a:pt x="554847" y="154152"/>
                    </a:lnTo>
                    <a:lnTo>
                      <a:pt x="568062" y="117145"/>
                    </a:lnTo>
                    <a:lnTo>
                      <a:pt x="576470" y="78993"/>
                    </a:lnTo>
                    <a:lnTo>
                      <a:pt x="579849" y="39882"/>
                    </a:lnTo>
                    <a:lnTo>
                      <a:pt x="577976" y="0"/>
                    </a:lnTo>
                    <a:close/>
                  </a:path>
                </a:pathLst>
              </a:custGeom>
              <a:solidFill>
                <a:srgbClr val="375C9E"/>
              </a:solidFill>
            </p:spPr>
            <p:txBody>
              <a:bodyPr wrap="square" lIns="0" tIns="0" rIns="0" bIns="0" rtlCol="0"/>
              <a:lstStyle/>
              <a:p>
                <a:endParaRPr/>
              </a:p>
            </p:txBody>
          </p:sp>
          <p:sp>
            <p:nvSpPr>
              <p:cNvPr id="113" name="object 71">
                <a:extLst>
                  <a:ext uri="{FF2B5EF4-FFF2-40B4-BE49-F238E27FC236}">
                    <a16:creationId xmlns:a16="http://schemas.microsoft.com/office/drawing/2014/main" id="{60682757-4427-4E6E-65D9-F213143C455E}"/>
                  </a:ext>
                </a:extLst>
              </p:cNvPr>
              <p:cNvSpPr/>
              <p:nvPr/>
            </p:nvSpPr>
            <p:spPr>
              <a:xfrm>
                <a:off x="7591044" y="2164842"/>
                <a:ext cx="580390" cy="908685"/>
              </a:xfrm>
              <a:custGeom>
                <a:avLst/>
                <a:gdLst/>
                <a:ahLst/>
                <a:cxnLst/>
                <a:rect l="l" t="t" r="r" b="b"/>
                <a:pathLst>
                  <a:path w="580390" h="908685">
                    <a:moveTo>
                      <a:pt x="579881" y="494792"/>
                    </a:moveTo>
                    <a:lnTo>
                      <a:pt x="576905" y="452786"/>
                    </a:lnTo>
                    <a:lnTo>
                      <a:pt x="568144" y="411806"/>
                    </a:lnTo>
                    <a:lnTo>
                      <a:pt x="553853" y="372093"/>
                    </a:lnTo>
                    <a:lnTo>
                      <a:pt x="534283" y="333885"/>
                    </a:lnTo>
                    <a:lnTo>
                      <a:pt x="509689" y="297425"/>
                    </a:lnTo>
                    <a:lnTo>
                      <a:pt x="480323" y="262953"/>
                    </a:lnTo>
                    <a:lnTo>
                      <a:pt x="446440" y="230710"/>
                    </a:lnTo>
                    <a:lnTo>
                      <a:pt x="408291" y="200937"/>
                    </a:lnTo>
                    <a:lnTo>
                      <a:pt x="366130" y="173873"/>
                    </a:lnTo>
                    <a:lnTo>
                      <a:pt x="320211" y="149761"/>
                    </a:lnTo>
                    <a:lnTo>
                      <a:pt x="270786" y="128840"/>
                    </a:lnTo>
                    <a:lnTo>
                      <a:pt x="218109" y="111351"/>
                    </a:lnTo>
                    <a:lnTo>
                      <a:pt x="162432" y="97536"/>
                    </a:lnTo>
                    <a:lnTo>
                      <a:pt x="162432" y="128143"/>
                    </a:lnTo>
                    <a:lnTo>
                      <a:pt x="0" y="47498"/>
                    </a:lnTo>
                    <a:lnTo>
                      <a:pt x="162432" y="0"/>
                    </a:lnTo>
                    <a:lnTo>
                      <a:pt x="162432" y="30607"/>
                    </a:lnTo>
                    <a:lnTo>
                      <a:pt x="218109" y="44397"/>
                    </a:lnTo>
                    <a:lnTo>
                      <a:pt x="270786" y="61869"/>
                    </a:lnTo>
                    <a:lnTo>
                      <a:pt x="320211" y="82780"/>
                    </a:lnTo>
                    <a:lnTo>
                      <a:pt x="366130" y="106888"/>
                    </a:lnTo>
                    <a:lnTo>
                      <a:pt x="408291" y="133952"/>
                    </a:lnTo>
                    <a:lnTo>
                      <a:pt x="446440" y="163730"/>
                    </a:lnTo>
                    <a:lnTo>
                      <a:pt x="480323" y="195981"/>
                    </a:lnTo>
                    <a:lnTo>
                      <a:pt x="509689" y="230462"/>
                    </a:lnTo>
                    <a:lnTo>
                      <a:pt x="534283" y="266931"/>
                    </a:lnTo>
                    <a:lnTo>
                      <a:pt x="553853" y="305148"/>
                    </a:lnTo>
                    <a:lnTo>
                      <a:pt x="568144" y="344870"/>
                    </a:lnTo>
                    <a:lnTo>
                      <a:pt x="576905" y="385855"/>
                    </a:lnTo>
                    <a:lnTo>
                      <a:pt x="579881" y="427863"/>
                    </a:lnTo>
                    <a:lnTo>
                      <a:pt x="579881" y="494792"/>
                    </a:lnTo>
                    <a:lnTo>
                      <a:pt x="577227" y="534654"/>
                    </a:lnTo>
                    <a:lnTo>
                      <a:pt x="569427" y="573444"/>
                    </a:lnTo>
                    <a:lnTo>
                      <a:pt x="556722" y="610989"/>
                    </a:lnTo>
                    <a:lnTo>
                      <a:pt x="539357" y="647114"/>
                    </a:lnTo>
                    <a:lnTo>
                      <a:pt x="517574" y="681646"/>
                    </a:lnTo>
                    <a:lnTo>
                      <a:pt x="491617" y="714412"/>
                    </a:lnTo>
                    <a:lnTo>
                      <a:pt x="461727" y="745239"/>
                    </a:lnTo>
                    <a:lnTo>
                      <a:pt x="428148" y="773953"/>
                    </a:lnTo>
                    <a:lnTo>
                      <a:pt x="391122" y="800380"/>
                    </a:lnTo>
                    <a:lnTo>
                      <a:pt x="350894" y="824348"/>
                    </a:lnTo>
                    <a:lnTo>
                      <a:pt x="307704" y="845682"/>
                    </a:lnTo>
                    <a:lnTo>
                      <a:pt x="261798" y="864211"/>
                    </a:lnTo>
                    <a:lnTo>
                      <a:pt x="213416" y="879759"/>
                    </a:lnTo>
                    <a:lnTo>
                      <a:pt x="162802" y="892154"/>
                    </a:lnTo>
                    <a:lnTo>
                      <a:pt x="110200" y="901222"/>
                    </a:lnTo>
                    <a:lnTo>
                      <a:pt x="55851" y="906790"/>
                    </a:lnTo>
                    <a:lnTo>
                      <a:pt x="0" y="908685"/>
                    </a:lnTo>
                    <a:lnTo>
                      <a:pt x="0" y="841756"/>
                    </a:lnTo>
                    <a:lnTo>
                      <a:pt x="55990" y="839845"/>
                    </a:lnTo>
                    <a:lnTo>
                      <a:pt x="110538" y="834225"/>
                    </a:lnTo>
                    <a:lnTo>
                      <a:pt x="163384" y="825068"/>
                    </a:lnTo>
                    <a:lnTo>
                      <a:pt x="214270" y="812542"/>
                    </a:lnTo>
                    <a:lnTo>
                      <a:pt x="262938" y="796817"/>
                    </a:lnTo>
                    <a:lnTo>
                      <a:pt x="309130" y="778065"/>
                    </a:lnTo>
                    <a:lnTo>
                      <a:pt x="352586" y="756454"/>
                    </a:lnTo>
                    <a:lnTo>
                      <a:pt x="393049" y="732155"/>
                    </a:lnTo>
                    <a:lnTo>
                      <a:pt x="430259" y="705337"/>
                    </a:lnTo>
                    <a:lnTo>
                      <a:pt x="463960" y="676172"/>
                    </a:lnTo>
                    <a:lnTo>
                      <a:pt x="493892" y="644828"/>
                    </a:lnTo>
                    <a:lnTo>
                      <a:pt x="519797" y="611477"/>
                    </a:lnTo>
                    <a:lnTo>
                      <a:pt x="541416" y="576287"/>
                    </a:lnTo>
                    <a:lnTo>
                      <a:pt x="558491" y="539430"/>
                    </a:lnTo>
                    <a:lnTo>
                      <a:pt x="570764" y="501074"/>
                    </a:lnTo>
                    <a:lnTo>
                      <a:pt x="577976" y="461391"/>
                    </a:lnTo>
                  </a:path>
                </a:pathLst>
              </a:custGeom>
              <a:ln w="12700">
                <a:solidFill>
                  <a:srgbClr val="2E528F"/>
                </a:solidFill>
              </a:ln>
            </p:spPr>
            <p:txBody>
              <a:bodyPr wrap="square" lIns="0" tIns="0" rIns="0" bIns="0" rtlCol="0"/>
              <a:lstStyle/>
              <a:p>
                <a:endParaRPr/>
              </a:p>
            </p:txBody>
          </p:sp>
          <p:pic>
            <p:nvPicPr>
              <p:cNvPr id="114" name="object 72">
                <a:extLst>
                  <a:ext uri="{FF2B5EF4-FFF2-40B4-BE49-F238E27FC236}">
                    <a16:creationId xmlns:a16="http://schemas.microsoft.com/office/drawing/2014/main" id="{3C574507-A65D-3631-72C1-A282E3DE7ECC}"/>
                  </a:ext>
                </a:extLst>
              </p:cNvPr>
              <p:cNvPicPr/>
              <p:nvPr/>
            </p:nvPicPr>
            <p:blipFill>
              <a:blip r:embed="rId5" cstate="print"/>
              <a:stretch>
                <a:fillRect/>
              </a:stretch>
            </p:blipFill>
            <p:spPr>
              <a:xfrm>
                <a:off x="5457190" y="2931287"/>
                <a:ext cx="236093" cy="185674"/>
              </a:xfrm>
              <a:prstGeom prst="rect">
                <a:avLst/>
              </a:prstGeom>
            </p:spPr>
          </p:pic>
          <p:pic>
            <p:nvPicPr>
              <p:cNvPr id="115" name="object 73">
                <a:extLst>
                  <a:ext uri="{FF2B5EF4-FFF2-40B4-BE49-F238E27FC236}">
                    <a16:creationId xmlns:a16="http://schemas.microsoft.com/office/drawing/2014/main" id="{CD38E430-7B03-D392-F33A-F33E37713551}"/>
                  </a:ext>
                </a:extLst>
              </p:cNvPr>
              <p:cNvPicPr/>
              <p:nvPr/>
            </p:nvPicPr>
            <p:blipFill>
              <a:blip r:embed="rId6" cstate="print"/>
              <a:stretch>
                <a:fillRect/>
              </a:stretch>
            </p:blipFill>
            <p:spPr>
              <a:xfrm>
                <a:off x="4326636" y="2931287"/>
                <a:ext cx="206375" cy="181737"/>
              </a:xfrm>
              <a:prstGeom prst="rect">
                <a:avLst/>
              </a:prstGeom>
            </p:spPr>
          </p:pic>
          <p:sp>
            <p:nvSpPr>
              <p:cNvPr id="116" name="object 74">
                <a:extLst>
                  <a:ext uri="{FF2B5EF4-FFF2-40B4-BE49-F238E27FC236}">
                    <a16:creationId xmlns:a16="http://schemas.microsoft.com/office/drawing/2014/main" id="{5F4D0C9F-3426-2890-3ACD-542120A7D798}"/>
                  </a:ext>
                </a:extLst>
              </p:cNvPr>
              <p:cNvSpPr/>
              <p:nvPr/>
            </p:nvSpPr>
            <p:spPr>
              <a:xfrm>
                <a:off x="5060569" y="3254883"/>
                <a:ext cx="706755" cy="273685"/>
              </a:xfrm>
              <a:custGeom>
                <a:avLst/>
                <a:gdLst/>
                <a:ahLst/>
                <a:cxnLst/>
                <a:rect l="l" t="t" r="r" b="b"/>
                <a:pathLst>
                  <a:path w="706754" h="273685">
                    <a:moveTo>
                      <a:pt x="353059" y="0"/>
                    </a:moveTo>
                    <a:lnTo>
                      <a:pt x="0" y="136778"/>
                    </a:lnTo>
                    <a:lnTo>
                      <a:pt x="176529" y="136778"/>
                    </a:lnTo>
                    <a:lnTo>
                      <a:pt x="176529" y="273557"/>
                    </a:lnTo>
                    <a:lnTo>
                      <a:pt x="529589" y="273557"/>
                    </a:lnTo>
                    <a:lnTo>
                      <a:pt x="529589" y="136778"/>
                    </a:lnTo>
                    <a:lnTo>
                      <a:pt x="706246" y="136778"/>
                    </a:lnTo>
                    <a:lnTo>
                      <a:pt x="353059" y="0"/>
                    </a:lnTo>
                    <a:close/>
                  </a:path>
                </a:pathLst>
              </a:custGeom>
              <a:solidFill>
                <a:srgbClr val="E1EFD9"/>
              </a:solidFill>
            </p:spPr>
            <p:txBody>
              <a:bodyPr wrap="square" lIns="0" tIns="0" rIns="0" bIns="0" rtlCol="0"/>
              <a:lstStyle/>
              <a:p>
                <a:endParaRPr/>
              </a:p>
            </p:txBody>
          </p:sp>
          <p:sp>
            <p:nvSpPr>
              <p:cNvPr id="117" name="object 75">
                <a:extLst>
                  <a:ext uri="{FF2B5EF4-FFF2-40B4-BE49-F238E27FC236}">
                    <a16:creationId xmlns:a16="http://schemas.microsoft.com/office/drawing/2014/main" id="{07C73DB2-1DD4-5C1A-7685-CE6C0C01FC57}"/>
                  </a:ext>
                </a:extLst>
              </p:cNvPr>
              <p:cNvSpPr/>
              <p:nvPr/>
            </p:nvSpPr>
            <p:spPr>
              <a:xfrm>
                <a:off x="5714619" y="2902585"/>
                <a:ext cx="716915" cy="290830"/>
              </a:xfrm>
              <a:custGeom>
                <a:avLst/>
                <a:gdLst/>
                <a:ahLst/>
                <a:cxnLst/>
                <a:rect l="l" t="t" r="r" b="b"/>
                <a:pathLst>
                  <a:path w="716914" h="290830">
                    <a:moveTo>
                      <a:pt x="716610" y="0"/>
                    </a:moveTo>
                    <a:lnTo>
                      <a:pt x="0" y="0"/>
                    </a:lnTo>
                    <a:lnTo>
                      <a:pt x="0" y="290575"/>
                    </a:lnTo>
                    <a:lnTo>
                      <a:pt x="716610" y="290575"/>
                    </a:lnTo>
                    <a:lnTo>
                      <a:pt x="716610" y="0"/>
                    </a:lnTo>
                    <a:close/>
                  </a:path>
                </a:pathLst>
              </a:custGeom>
              <a:solidFill>
                <a:srgbClr val="5B9BD4"/>
              </a:solidFill>
            </p:spPr>
            <p:txBody>
              <a:bodyPr wrap="square" lIns="0" tIns="0" rIns="0" bIns="0" rtlCol="0"/>
              <a:lstStyle/>
              <a:p>
                <a:endParaRPr/>
              </a:p>
            </p:txBody>
          </p:sp>
          <p:sp>
            <p:nvSpPr>
              <p:cNvPr id="118" name="object 76">
                <a:extLst>
                  <a:ext uri="{FF2B5EF4-FFF2-40B4-BE49-F238E27FC236}">
                    <a16:creationId xmlns:a16="http://schemas.microsoft.com/office/drawing/2014/main" id="{34F0DB1B-EEBA-B849-5C99-92C5727D7D0A}"/>
                  </a:ext>
                </a:extLst>
              </p:cNvPr>
              <p:cNvSpPr/>
              <p:nvPr/>
            </p:nvSpPr>
            <p:spPr>
              <a:xfrm>
                <a:off x="6431153" y="2805811"/>
                <a:ext cx="97155" cy="387350"/>
              </a:xfrm>
              <a:custGeom>
                <a:avLst/>
                <a:gdLst/>
                <a:ahLst/>
                <a:cxnLst/>
                <a:rect l="l" t="t" r="r" b="b"/>
                <a:pathLst>
                  <a:path w="97154" h="387350">
                    <a:moveTo>
                      <a:pt x="96900" y="0"/>
                    </a:moveTo>
                    <a:lnTo>
                      <a:pt x="0" y="96774"/>
                    </a:lnTo>
                    <a:lnTo>
                      <a:pt x="0" y="387350"/>
                    </a:lnTo>
                    <a:lnTo>
                      <a:pt x="96900" y="290575"/>
                    </a:lnTo>
                    <a:lnTo>
                      <a:pt x="96900" y="0"/>
                    </a:lnTo>
                    <a:close/>
                  </a:path>
                </a:pathLst>
              </a:custGeom>
              <a:solidFill>
                <a:srgbClr val="487CAB"/>
              </a:solidFill>
            </p:spPr>
            <p:txBody>
              <a:bodyPr wrap="square" lIns="0" tIns="0" rIns="0" bIns="0" rtlCol="0"/>
              <a:lstStyle/>
              <a:p>
                <a:endParaRPr/>
              </a:p>
            </p:txBody>
          </p:sp>
          <p:sp>
            <p:nvSpPr>
              <p:cNvPr id="119" name="object 77">
                <a:extLst>
                  <a:ext uri="{FF2B5EF4-FFF2-40B4-BE49-F238E27FC236}">
                    <a16:creationId xmlns:a16="http://schemas.microsoft.com/office/drawing/2014/main" id="{5A0B5241-B118-219D-95A4-46DA82DE2241}"/>
                  </a:ext>
                </a:extLst>
              </p:cNvPr>
              <p:cNvSpPr/>
              <p:nvPr/>
            </p:nvSpPr>
            <p:spPr>
              <a:xfrm>
                <a:off x="5714619" y="2805811"/>
                <a:ext cx="813435" cy="97155"/>
              </a:xfrm>
              <a:custGeom>
                <a:avLst/>
                <a:gdLst/>
                <a:ahLst/>
                <a:cxnLst/>
                <a:rect l="l" t="t" r="r" b="b"/>
                <a:pathLst>
                  <a:path w="813434" h="97155">
                    <a:moveTo>
                      <a:pt x="813434" y="0"/>
                    </a:moveTo>
                    <a:lnTo>
                      <a:pt x="96773" y="0"/>
                    </a:lnTo>
                    <a:lnTo>
                      <a:pt x="0" y="96774"/>
                    </a:lnTo>
                    <a:lnTo>
                      <a:pt x="716533" y="96774"/>
                    </a:lnTo>
                    <a:lnTo>
                      <a:pt x="813434" y="0"/>
                    </a:lnTo>
                    <a:close/>
                  </a:path>
                </a:pathLst>
              </a:custGeom>
              <a:solidFill>
                <a:srgbClr val="7AAEDD"/>
              </a:solidFill>
            </p:spPr>
            <p:txBody>
              <a:bodyPr wrap="square" lIns="0" tIns="0" rIns="0" bIns="0" rtlCol="0"/>
              <a:lstStyle/>
              <a:p>
                <a:endParaRPr/>
              </a:p>
            </p:txBody>
          </p:sp>
          <p:sp>
            <p:nvSpPr>
              <p:cNvPr id="120" name="object 78">
                <a:extLst>
                  <a:ext uri="{FF2B5EF4-FFF2-40B4-BE49-F238E27FC236}">
                    <a16:creationId xmlns:a16="http://schemas.microsoft.com/office/drawing/2014/main" id="{427B3DF9-9D2F-8A0A-D4FC-E033BB28EAB4}"/>
                  </a:ext>
                </a:extLst>
              </p:cNvPr>
              <p:cNvSpPr/>
              <p:nvPr/>
            </p:nvSpPr>
            <p:spPr>
              <a:xfrm>
                <a:off x="5714619" y="2805811"/>
                <a:ext cx="813435" cy="387350"/>
              </a:xfrm>
              <a:custGeom>
                <a:avLst/>
                <a:gdLst/>
                <a:ahLst/>
                <a:cxnLst/>
                <a:rect l="l" t="t" r="r" b="b"/>
                <a:pathLst>
                  <a:path w="813434" h="387350">
                    <a:moveTo>
                      <a:pt x="0" y="96774"/>
                    </a:moveTo>
                    <a:lnTo>
                      <a:pt x="96773" y="0"/>
                    </a:lnTo>
                    <a:lnTo>
                      <a:pt x="813434" y="0"/>
                    </a:lnTo>
                    <a:lnTo>
                      <a:pt x="813434" y="290575"/>
                    </a:lnTo>
                    <a:lnTo>
                      <a:pt x="716533" y="387350"/>
                    </a:lnTo>
                    <a:lnTo>
                      <a:pt x="0" y="387350"/>
                    </a:lnTo>
                    <a:lnTo>
                      <a:pt x="0" y="96774"/>
                    </a:lnTo>
                    <a:close/>
                  </a:path>
                  <a:path w="813434" h="387350">
                    <a:moveTo>
                      <a:pt x="0" y="96774"/>
                    </a:moveTo>
                    <a:lnTo>
                      <a:pt x="716533" y="96774"/>
                    </a:lnTo>
                    <a:lnTo>
                      <a:pt x="813434" y="0"/>
                    </a:lnTo>
                  </a:path>
                  <a:path w="813434" h="387350">
                    <a:moveTo>
                      <a:pt x="716533" y="96774"/>
                    </a:moveTo>
                    <a:lnTo>
                      <a:pt x="716533" y="387350"/>
                    </a:lnTo>
                  </a:path>
                </a:pathLst>
              </a:custGeom>
              <a:ln w="12700">
                <a:solidFill>
                  <a:srgbClr val="1F4D78"/>
                </a:solidFill>
              </a:ln>
            </p:spPr>
            <p:txBody>
              <a:bodyPr wrap="square" lIns="0" tIns="0" rIns="0" bIns="0" rtlCol="0"/>
              <a:lstStyle/>
              <a:p>
                <a:endParaRPr/>
              </a:p>
            </p:txBody>
          </p:sp>
        </p:grpSp>
        <p:sp>
          <p:nvSpPr>
            <p:cNvPr id="40" name="object 79">
              <a:extLst>
                <a:ext uri="{FF2B5EF4-FFF2-40B4-BE49-F238E27FC236}">
                  <a16:creationId xmlns:a16="http://schemas.microsoft.com/office/drawing/2014/main" id="{BE8FEB54-55B2-B67B-84E1-D9EAC51ED293}"/>
                </a:ext>
              </a:extLst>
            </p:cNvPr>
            <p:cNvSpPr txBox="1"/>
            <p:nvPr/>
          </p:nvSpPr>
          <p:spPr>
            <a:xfrm>
              <a:off x="5250982" y="2902585"/>
              <a:ext cx="710565" cy="139141"/>
            </a:xfrm>
            <a:prstGeom prst="rect">
              <a:avLst/>
            </a:prstGeom>
            <a:solidFill>
              <a:srgbClr val="5B9BD4"/>
            </a:solidFill>
          </p:spPr>
          <p:txBody>
            <a:bodyPr vert="horz" wrap="square" lIns="0" tIns="635" rIns="0" bIns="0" rtlCol="0">
              <a:spAutoFit/>
            </a:bodyPr>
            <a:lstStyle/>
            <a:p>
              <a:pPr marL="88265">
                <a:lnSpc>
                  <a:spcPct val="100000"/>
                </a:lnSpc>
                <a:spcBef>
                  <a:spcPts val="5"/>
                </a:spcBef>
              </a:pPr>
              <a:r>
                <a:rPr sz="900" spc="-5">
                  <a:solidFill>
                    <a:srgbClr val="FFFFFF"/>
                  </a:solidFill>
                  <a:latin typeface="Calibri"/>
                  <a:cs typeface="Calibri"/>
                </a:rPr>
                <a:t>Indicadores</a:t>
              </a:r>
              <a:endParaRPr sz="900">
                <a:latin typeface="Calibri"/>
                <a:cs typeface="Calibri"/>
              </a:endParaRPr>
            </a:p>
          </p:txBody>
        </p:sp>
        <p:sp>
          <p:nvSpPr>
            <p:cNvPr id="41" name="object 80">
              <a:extLst>
                <a:ext uri="{FF2B5EF4-FFF2-40B4-BE49-F238E27FC236}">
                  <a16:creationId xmlns:a16="http://schemas.microsoft.com/office/drawing/2014/main" id="{D5F9F94D-7DCA-2613-CE4F-01863AD8F6D4}"/>
                </a:ext>
              </a:extLst>
            </p:cNvPr>
            <p:cNvSpPr txBox="1"/>
            <p:nvPr/>
          </p:nvSpPr>
          <p:spPr>
            <a:xfrm>
              <a:off x="5250982" y="3058541"/>
              <a:ext cx="710565" cy="128240"/>
            </a:xfrm>
            <a:prstGeom prst="rect">
              <a:avLst/>
            </a:prstGeom>
            <a:solidFill>
              <a:srgbClr val="5B9BD4"/>
            </a:solidFill>
          </p:spPr>
          <p:txBody>
            <a:bodyPr vert="horz" wrap="square" lIns="0" tIns="0" rIns="0" bIns="0" rtlCol="0">
              <a:spAutoFit/>
            </a:bodyPr>
            <a:lstStyle/>
            <a:p>
              <a:pPr marL="107314">
                <a:lnSpc>
                  <a:spcPts val="950"/>
                </a:lnSpc>
              </a:pPr>
              <a:r>
                <a:rPr sz="900" spc="-5">
                  <a:solidFill>
                    <a:srgbClr val="FFFFFF"/>
                  </a:solidFill>
                  <a:latin typeface="Calibri"/>
                  <a:cs typeface="Calibri"/>
                </a:rPr>
                <a:t>de</a:t>
              </a:r>
              <a:r>
                <a:rPr sz="900" spc="-35">
                  <a:solidFill>
                    <a:srgbClr val="FFFFFF"/>
                  </a:solidFill>
                  <a:latin typeface="Calibri"/>
                  <a:cs typeface="Calibri"/>
                </a:rPr>
                <a:t> </a:t>
              </a:r>
              <a:r>
                <a:rPr sz="900" spc="-5">
                  <a:solidFill>
                    <a:srgbClr val="FFFFFF"/>
                  </a:solidFill>
                  <a:latin typeface="Calibri"/>
                  <a:cs typeface="Calibri"/>
                </a:rPr>
                <a:t>Gestión</a:t>
              </a:r>
              <a:endParaRPr sz="900">
                <a:latin typeface="Calibri"/>
                <a:cs typeface="Calibri"/>
              </a:endParaRPr>
            </a:p>
          </p:txBody>
        </p:sp>
        <p:grpSp>
          <p:nvGrpSpPr>
            <p:cNvPr id="42" name="object 81">
              <a:extLst>
                <a:ext uri="{FF2B5EF4-FFF2-40B4-BE49-F238E27FC236}">
                  <a16:creationId xmlns:a16="http://schemas.microsoft.com/office/drawing/2014/main" id="{1331A99F-4DF8-4BD9-3C91-0D6FCE65C1FA}"/>
                </a:ext>
              </a:extLst>
            </p:cNvPr>
            <p:cNvGrpSpPr/>
            <p:nvPr/>
          </p:nvGrpSpPr>
          <p:grpSpPr>
            <a:xfrm>
              <a:off x="6341149" y="2799460"/>
              <a:ext cx="750570" cy="400050"/>
              <a:chOff x="6804786" y="2799460"/>
              <a:chExt cx="750570" cy="400050"/>
            </a:xfrm>
          </p:grpSpPr>
          <p:sp>
            <p:nvSpPr>
              <p:cNvPr id="104" name="object 82">
                <a:extLst>
                  <a:ext uri="{FF2B5EF4-FFF2-40B4-BE49-F238E27FC236}">
                    <a16:creationId xmlns:a16="http://schemas.microsoft.com/office/drawing/2014/main" id="{3D6B9232-2B95-1518-50AC-93B2E4CC2E16}"/>
                  </a:ext>
                </a:extLst>
              </p:cNvPr>
              <p:cNvSpPr/>
              <p:nvPr/>
            </p:nvSpPr>
            <p:spPr>
              <a:xfrm>
                <a:off x="6811136" y="2902584"/>
                <a:ext cx="641350" cy="290830"/>
              </a:xfrm>
              <a:custGeom>
                <a:avLst/>
                <a:gdLst/>
                <a:ahLst/>
                <a:cxnLst/>
                <a:rect l="l" t="t" r="r" b="b"/>
                <a:pathLst>
                  <a:path w="641350" h="290830">
                    <a:moveTo>
                      <a:pt x="640880" y="0"/>
                    </a:moveTo>
                    <a:lnTo>
                      <a:pt x="0" y="0"/>
                    </a:lnTo>
                    <a:lnTo>
                      <a:pt x="0" y="290575"/>
                    </a:lnTo>
                    <a:lnTo>
                      <a:pt x="640880" y="290575"/>
                    </a:lnTo>
                    <a:lnTo>
                      <a:pt x="640880" y="0"/>
                    </a:lnTo>
                    <a:close/>
                  </a:path>
                </a:pathLst>
              </a:custGeom>
              <a:solidFill>
                <a:srgbClr val="5B9BD4"/>
              </a:solidFill>
            </p:spPr>
            <p:txBody>
              <a:bodyPr wrap="square" lIns="0" tIns="0" rIns="0" bIns="0" rtlCol="0"/>
              <a:lstStyle/>
              <a:p>
                <a:endParaRPr/>
              </a:p>
            </p:txBody>
          </p:sp>
          <p:sp>
            <p:nvSpPr>
              <p:cNvPr id="105" name="object 83">
                <a:extLst>
                  <a:ext uri="{FF2B5EF4-FFF2-40B4-BE49-F238E27FC236}">
                    <a16:creationId xmlns:a16="http://schemas.microsoft.com/office/drawing/2014/main" id="{C7A77993-3A05-15DA-11FE-248A63726E86}"/>
                  </a:ext>
                </a:extLst>
              </p:cNvPr>
              <p:cNvSpPr/>
              <p:nvPr/>
            </p:nvSpPr>
            <p:spPr>
              <a:xfrm>
                <a:off x="7451978" y="2805810"/>
                <a:ext cx="97155" cy="387350"/>
              </a:xfrm>
              <a:custGeom>
                <a:avLst/>
                <a:gdLst/>
                <a:ahLst/>
                <a:cxnLst/>
                <a:rect l="l" t="t" r="r" b="b"/>
                <a:pathLst>
                  <a:path w="97154" h="387350">
                    <a:moveTo>
                      <a:pt x="96900" y="0"/>
                    </a:moveTo>
                    <a:lnTo>
                      <a:pt x="0" y="96774"/>
                    </a:lnTo>
                    <a:lnTo>
                      <a:pt x="0" y="387350"/>
                    </a:lnTo>
                    <a:lnTo>
                      <a:pt x="96900" y="290575"/>
                    </a:lnTo>
                    <a:lnTo>
                      <a:pt x="96900" y="0"/>
                    </a:lnTo>
                    <a:close/>
                  </a:path>
                </a:pathLst>
              </a:custGeom>
              <a:solidFill>
                <a:srgbClr val="487CAB"/>
              </a:solidFill>
            </p:spPr>
            <p:txBody>
              <a:bodyPr wrap="square" lIns="0" tIns="0" rIns="0" bIns="0" rtlCol="0"/>
              <a:lstStyle/>
              <a:p>
                <a:endParaRPr/>
              </a:p>
            </p:txBody>
          </p:sp>
          <p:sp>
            <p:nvSpPr>
              <p:cNvPr id="106" name="object 84">
                <a:extLst>
                  <a:ext uri="{FF2B5EF4-FFF2-40B4-BE49-F238E27FC236}">
                    <a16:creationId xmlns:a16="http://schemas.microsoft.com/office/drawing/2014/main" id="{45802A49-862A-26BE-FFFE-F221297CA69D}"/>
                  </a:ext>
                </a:extLst>
              </p:cNvPr>
              <p:cNvSpPr/>
              <p:nvPr/>
            </p:nvSpPr>
            <p:spPr>
              <a:xfrm>
                <a:off x="6811136" y="2805810"/>
                <a:ext cx="737870" cy="97155"/>
              </a:xfrm>
              <a:custGeom>
                <a:avLst/>
                <a:gdLst/>
                <a:ahLst/>
                <a:cxnLst/>
                <a:rect l="l" t="t" r="r" b="b"/>
                <a:pathLst>
                  <a:path w="737870" h="97155">
                    <a:moveTo>
                      <a:pt x="737743" y="0"/>
                    </a:moveTo>
                    <a:lnTo>
                      <a:pt x="96901" y="0"/>
                    </a:lnTo>
                    <a:lnTo>
                      <a:pt x="0" y="96774"/>
                    </a:lnTo>
                    <a:lnTo>
                      <a:pt x="640842" y="96774"/>
                    </a:lnTo>
                    <a:lnTo>
                      <a:pt x="737743" y="0"/>
                    </a:lnTo>
                    <a:close/>
                  </a:path>
                </a:pathLst>
              </a:custGeom>
              <a:solidFill>
                <a:srgbClr val="7AAEDD"/>
              </a:solidFill>
            </p:spPr>
            <p:txBody>
              <a:bodyPr wrap="square" lIns="0" tIns="0" rIns="0" bIns="0" rtlCol="0"/>
              <a:lstStyle/>
              <a:p>
                <a:endParaRPr/>
              </a:p>
            </p:txBody>
          </p:sp>
          <p:sp>
            <p:nvSpPr>
              <p:cNvPr id="107" name="object 85">
                <a:extLst>
                  <a:ext uri="{FF2B5EF4-FFF2-40B4-BE49-F238E27FC236}">
                    <a16:creationId xmlns:a16="http://schemas.microsoft.com/office/drawing/2014/main" id="{C91CA811-168D-717D-136A-AE71C667258C}"/>
                  </a:ext>
                </a:extLst>
              </p:cNvPr>
              <p:cNvSpPr/>
              <p:nvPr/>
            </p:nvSpPr>
            <p:spPr>
              <a:xfrm>
                <a:off x="6811136" y="2805810"/>
                <a:ext cx="737870" cy="387350"/>
              </a:xfrm>
              <a:custGeom>
                <a:avLst/>
                <a:gdLst/>
                <a:ahLst/>
                <a:cxnLst/>
                <a:rect l="l" t="t" r="r" b="b"/>
                <a:pathLst>
                  <a:path w="737870" h="387350">
                    <a:moveTo>
                      <a:pt x="0" y="96774"/>
                    </a:moveTo>
                    <a:lnTo>
                      <a:pt x="96901" y="0"/>
                    </a:lnTo>
                    <a:lnTo>
                      <a:pt x="737743" y="0"/>
                    </a:lnTo>
                    <a:lnTo>
                      <a:pt x="737743" y="290575"/>
                    </a:lnTo>
                    <a:lnTo>
                      <a:pt x="640842" y="387350"/>
                    </a:lnTo>
                    <a:lnTo>
                      <a:pt x="0" y="387350"/>
                    </a:lnTo>
                    <a:lnTo>
                      <a:pt x="0" y="96774"/>
                    </a:lnTo>
                    <a:close/>
                  </a:path>
                  <a:path w="737870" h="387350">
                    <a:moveTo>
                      <a:pt x="0" y="96774"/>
                    </a:moveTo>
                    <a:lnTo>
                      <a:pt x="640842" y="96774"/>
                    </a:lnTo>
                    <a:lnTo>
                      <a:pt x="737743" y="0"/>
                    </a:lnTo>
                  </a:path>
                  <a:path w="737870" h="387350">
                    <a:moveTo>
                      <a:pt x="640842" y="96774"/>
                    </a:moveTo>
                    <a:lnTo>
                      <a:pt x="640842" y="387350"/>
                    </a:lnTo>
                  </a:path>
                </a:pathLst>
              </a:custGeom>
              <a:ln w="12700">
                <a:solidFill>
                  <a:srgbClr val="1F4D78"/>
                </a:solidFill>
              </a:ln>
            </p:spPr>
            <p:txBody>
              <a:bodyPr wrap="square" lIns="0" tIns="0" rIns="0" bIns="0" rtlCol="0"/>
              <a:lstStyle/>
              <a:p>
                <a:endParaRPr/>
              </a:p>
            </p:txBody>
          </p:sp>
        </p:grpSp>
        <p:sp>
          <p:nvSpPr>
            <p:cNvPr id="43" name="object 86">
              <a:extLst>
                <a:ext uri="{FF2B5EF4-FFF2-40B4-BE49-F238E27FC236}">
                  <a16:creationId xmlns:a16="http://schemas.microsoft.com/office/drawing/2014/main" id="{944A6F68-AF7E-94AB-9899-27CC01B57BAE}"/>
                </a:ext>
              </a:extLst>
            </p:cNvPr>
            <p:cNvSpPr txBox="1"/>
            <p:nvPr/>
          </p:nvSpPr>
          <p:spPr>
            <a:xfrm>
              <a:off x="6347499" y="2890773"/>
              <a:ext cx="635000" cy="286232"/>
            </a:xfrm>
            <a:prstGeom prst="rect">
              <a:avLst/>
            </a:prstGeom>
          </p:spPr>
          <p:txBody>
            <a:bodyPr vert="horz" wrap="square" lIns="0" tIns="10795" rIns="0" bIns="0" rtlCol="0">
              <a:spAutoFit/>
            </a:bodyPr>
            <a:lstStyle/>
            <a:p>
              <a:pPr marL="141605" marR="88265" indent="-38100">
                <a:lnSpc>
                  <a:spcPct val="101099"/>
                </a:lnSpc>
                <a:spcBef>
                  <a:spcPts val="85"/>
                </a:spcBef>
              </a:pPr>
              <a:r>
                <a:rPr sz="900">
                  <a:solidFill>
                    <a:srgbClr val="FFFFFF"/>
                  </a:solidFill>
                  <a:latin typeface="Calibri"/>
                  <a:cs typeface="Calibri"/>
                </a:rPr>
                <a:t>Metas</a:t>
              </a:r>
              <a:r>
                <a:rPr sz="900" spc="-5">
                  <a:solidFill>
                    <a:srgbClr val="FFFFFF"/>
                  </a:solidFill>
                  <a:latin typeface="Calibri"/>
                  <a:cs typeface="Calibri"/>
                </a:rPr>
                <a:t> de  Gestión</a:t>
              </a:r>
              <a:endParaRPr sz="900">
                <a:latin typeface="Calibri"/>
                <a:cs typeface="Calibri"/>
              </a:endParaRPr>
            </a:p>
          </p:txBody>
        </p:sp>
        <p:grpSp>
          <p:nvGrpSpPr>
            <p:cNvPr id="44" name="object 87">
              <a:extLst>
                <a:ext uri="{FF2B5EF4-FFF2-40B4-BE49-F238E27FC236}">
                  <a16:creationId xmlns:a16="http://schemas.microsoft.com/office/drawing/2014/main" id="{64F9AEB1-2D7F-09A5-25ED-B7E734617E14}"/>
                </a:ext>
              </a:extLst>
            </p:cNvPr>
            <p:cNvGrpSpPr/>
            <p:nvPr/>
          </p:nvGrpSpPr>
          <p:grpSpPr>
            <a:xfrm>
              <a:off x="4551592" y="2141854"/>
              <a:ext cx="817880" cy="4264660"/>
              <a:chOff x="5015229" y="2141854"/>
              <a:chExt cx="817880" cy="4264660"/>
            </a:xfrm>
          </p:grpSpPr>
          <p:sp>
            <p:nvSpPr>
              <p:cNvPr id="99" name="object 88">
                <a:extLst>
                  <a:ext uri="{FF2B5EF4-FFF2-40B4-BE49-F238E27FC236}">
                    <a16:creationId xmlns:a16="http://schemas.microsoft.com/office/drawing/2014/main" id="{14F97A12-37CC-737C-19C8-9D7BC994771F}"/>
                  </a:ext>
                </a:extLst>
              </p:cNvPr>
              <p:cNvSpPr/>
              <p:nvPr/>
            </p:nvSpPr>
            <p:spPr>
              <a:xfrm>
                <a:off x="5153278" y="2148204"/>
                <a:ext cx="673100" cy="180975"/>
              </a:xfrm>
              <a:custGeom>
                <a:avLst/>
                <a:gdLst/>
                <a:ahLst/>
                <a:cxnLst/>
                <a:rect l="l" t="t" r="r" b="b"/>
                <a:pathLst>
                  <a:path w="673100" h="180975">
                    <a:moveTo>
                      <a:pt x="90550" y="0"/>
                    </a:moveTo>
                    <a:lnTo>
                      <a:pt x="0" y="90550"/>
                    </a:lnTo>
                    <a:lnTo>
                      <a:pt x="90550" y="180975"/>
                    </a:lnTo>
                    <a:lnTo>
                      <a:pt x="90550" y="135762"/>
                    </a:lnTo>
                    <a:lnTo>
                      <a:pt x="672973" y="135762"/>
                    </a:lnTo>
                    <a:lnTo>
                      <a:pt x="672973" y="45339"/>
                    </a:lnTo>
                    <a:lnTo>
                      <a:pt x="90550" y="45339"/>
                    </a:lnTo>
                    <a:lnTo>
                      <a:pt x="90550" y="0"/>
                    </a:lnTo>
                    <a:close/>
                  </a:path>
                </a:pathLst>
              </a:custGeom>
              <a:solidFill>
                <a:srgbClr val="4471C4"/>
              </a:solidFill>
            </p:spPr>
            <p:txBody>
              <a:bodyPr wrap="square" lIns="0" tIns="0" rIns="0" bIns="0" rtlCol="0"/>
              <a:lstStyle/>
              <a:p>
                <a:endParaRPr/>
              </a:p>
            </p:txBody>
          </p:sp>
          <p:sp>
            <p:nvSpPr>
              <p:cNvPr id="100" name="object 89">
                <a:extLst>
                  <a:ext uri="{FF2B5EF4-FFF2-40B4-BE49-F238E27FC236}">
                    <a16:creationId xmlns:a16="http://schemas.microsoft.com/office/drawing/2014/main" id="{F350D6C2-7108-006A-F4C9-B0362F7DA5A9}"/>
                  </a:ext>
                </a:extLst>
              </p:cNvPr>
              <p:cNvSpPr/>
              <p:nvPr/>
            </p:nvSpPr>
            <p:spPr>
              <a:xfrm>
                <a:off x="5153278" y="2148204"/>
                <a:ext cx="673100" cy="180975"/>
              </a:xfrm>
              <a:custGeom>
                <a:avLst/>
                <a:gdLst/>
                <a:ahLst/>
                <a:cxnLst/>
                <a:rect l="l" t="t" r="r" b="b"/>
                <a:pathLst>
                  <a:path w="673100" h="180975">
                    <a:moveTo>
                      <a:pt x="672973" y="45339"/>
                    </a:moveTo>
                    <a:lnTo>
                      <a:pt x="90550" y="45339"/>
                    </a:lnTo>
                    <a:lnTo>
                      <a:pt x="90550" y="0"/>
                    </a:lnTo>
                    <a:lnTo>
                      <a:pt x="0" y="90550"/>
                    </a:lnTo>
                    <a:lnTo>
                      <a:pt x="90550" y="180975"/>
                    </a:lnTo>
                    <a:lnTo>
                      <a:pt x="90550" y="135762"/>
                    </a:lnTo>
                    <a:lnTo>
                      <a:pt x="672973" y="135762"/>
                    </a:lnTo>
                    <a:lnTo>
                      <a:pt x="672973" y="45339"/>
                    </a:lnTo>
                    <a:close/>
                  </a:path>
                </a:pathLst>
              </a:custGeom>
              <a:ln w="12700">
                <a:solidFill>
                  <a:srgbClr val="2E528F"/>
                </a:solidFill>
              </a:ln>
            </p:spPr>
            <p:txBody>
              <a:bodyPr wrap="square" lIns="0" tIns="0" rIns="0" bIns="0" rtlCol="0"/>
              <a:lstStyle/>
              <a:p>
                <a:endParaRPr/>
              </a:p>
            </p:txBody>
          </p:sp>
          <p:pic>
            <p:nvPicPr>
              <p:cNvPr id="101" name="object 90">
                <a:extLst>
                  <a:ext uri="{FF2B5EF4-FFF2-40B4-BE49-F238E27FC236}">
                    <a16:creationId xmlns:a16="http://schemas.microsoft.com/office/drawing/2014/main" id="{8DE18F1A-FF42-C229-551F-2DDBE9B838DE}"/>
                  </a:ext>
                </a:extLst>
              </p:cNvPr>
              <p:cNvPicPr/>
              <p:nvPr/>
            </p:nvPicPr>
            <p:blipFill>
              <a:blip r:embed="rId7" cstate="print"/>
              <a:stretch>
                <a:fillRect/>
              </a:stretch>
            </p:blipFill>
            <p:spPr>
              <a:xfrm>
                <a:off x="5370067" y="4459097"/>
                <a:ext cx="114300" cy="242569"/>
              </a:xfrm>
              <a:prstGeom prst="rect">
                <a:avLst/>
              </a:prstGeom>
            </p:spPr>
          </p:pic>
          <p:sp>
            <p:nvSpPr>
              <p:cNvPr id="102" name="object 91">
                <a:extLst>
                  <a:ext uri="{FF2B5EF4-FFF2-40B4-BE49-F238E27FC236}">
                    <a16:creationId xmlns:a16="http://schemas.microsoft.com/office/drawing/2014/main" id="{A85DB33B-7C00-E242-B23B-822FB4762EC4}"/>
                  </a:ext>
                </a:extLst>
              </p:cNvPr>
              <p:cNvSpPr/>
              <p:nvPr/>
            </p:nvSpPr>
            <p:spPr>
              <a:xfrm>
                <a:off x="5021579" y="5784481"/>
                <a:ext cx="745490" cy="615950"/>
              </a:xfrm>
              <a:custGeom>
                <a:avLst/>
                <a:gdLst/>
                <a:ahLst/>
                <a:cxnLst/>
                <a:rect l="l" t="t" r="r" b="b"/>
                <a:pathLst>
                  <a:path w="745489" h="615950">
                    <a:moveTo>
                      <a:pt x="372618" y="0"/>
                    </a:moveTo>
                    <a:lnTo>
                      <a:pt x="305619" y="1653"/>
                    </a:lnTo>
                    <a:lnTo>
                      <a:pt x="242568" y="6418"/>
                    </a:lnTo>
                    <a:lnTo>
                      <a:pt x="184516" y="14008"/>
                    </a:lnTo>
                    <a:lnTo>
                      <a:pt x="132513" y="24130"/>
                    </a:lnTo>
                    <a:lnTo>
                      <a:pt x="87610" y="36496"/>
                    </a:lnTo>
                    <a:lnTo>
                      <a:pt x="50856" y="50816"/>
                    </a:lnTo>
                    <a:lnTo>
                      <a:pt x="6000" y="84159"/>
                    </a:lnTo>
                    <a:lnTo>
                      <a:pt x="0" y="102603"/>
                    </a:lnTo>
                    <a:lnTo>
                      <a:pt x="0" y="513003"/>
                    </a:lnTo>
                    <a:lnTo>
                      <a:pt x="23303" y="548805"/>
                    </a:lnTo>
                    <a:lnTo>
                      <a:pt x="87610" y="579110"/>
                    </a:lnTo>
                    <a:lnTo>
                      <a:pt x="132513" y="591476"/>
                    </a:lnTo>
                    <a:lnTo>
                      <a:pt x="184516" y="601599"/>
                    </a:lnTo>
                    <a:lnTo>
                      <a:pt x="242568" y="609188"/>
                    </a:lnTo>
                    <a:lnTo>
                      <a:pt x="305619" y="613954"/>
                    </a:lnTo>
                    <a:lnTo>
                      <a:pt x="372618" y="615607"/>
                    </a:lnTo>
                    <a:lnTo>
                      <a:pt x="439583" y="613954"/>
                    </a:lnTo>
                    <a:lnTo>
                      <a:pt x="502615" y="609188"/>
                    </a:lnTo>
                    <a:lnTo>
                      <a:pt x="560662" y="601599"/>
                    </a:lnTo>
                    <a:lnTo>
                      <a:pt x="612669" y="591476"/>
                    </a:lnTo>
                    <a:lnTo>
                      <a:pt x="657584" y="579110"/>
                    </a:lnTo>
                    <a:lnTo>
                      <a:pt x="694351" y="564790"/>
                    </a:lnTo>
                    <a:lnTo>
                      <a:pt x="739230" y="531447"/>
                    </a:lnTo>
                    <a:lnTo>
                      <a:pt x="745236" y="513003"/>
                    </a:lnTo>
                    <a:lnTo>
                      <a:pt x="745236" y="102603"/>
                    </a:lnTo>
                    <a:lnTo>
                      <a:pt x="721918" y="66801"/>
                    </a:lnTo>
                    <a:lnTo>
                      <a:pt x="657584" y="36496"/>
                    </a:lnTo>
                    <a:lnTo>
                      <a:pt x="612669" y="24130"/>
                    </a:lnTo>
                    <a:lnTo>
                      <a:pt x="560662" y="14008"/>
                    </a:lnTo>
                    <a:lnTo>
                      <a:pt x="502615" y="6418"/>
                    </a:lnTo>
                    <a:lnTo>
                      <a:pt x="439583" y="1653"/>
                    </a:lnTo>
                    <a:lnTo>
                      <a:pt x="372618" y="0"/>
                    </a:lnTo>
                    <a:close/>
                  </a:path>
                </a:pathLst>
              </a:custGeom>
              <a:solidFill>
                <a:srgbClr val="5B9BD4"/>
              </a:solidFill>
            </p:spPr>
            <p:txBody>
              <a:bodyPr wrap="square" lIns="0" tIns="0" rIns="0" bIns="0" rtlCol="0"/>
              <a:lstStyle/>
              <a:p>
                <a:endParaRPr/>
              </a:p>
            </p:txBody>
          </p:sp>
          <p:sp>
            <p:nvSpPr>
              <p:cNvPr id="103" name="object 92">
                <a:extLst>
                  <a:ext uri="{FF2B5EF4-FFF2-40B4-BE49-F238E27FC236}">
                    <a16:creationId xmlns:a16="http://schemas.microsoft.com/office/drawing/2014/main" id="{823EF931-0515-41FA-BEA1-5F6BE77D9598}"/>
                  </a:ext>
                </a:extLst>
              </p:cNvPr>
              <p:cNvSpPr/>
              <p:nvPr/>
            </p:nvSpPr>
            <p:spPr>
              <a:xfrm>
                <a:off x="5021579" y="5784481"/>
                <a:ext cx="745490" cy="615950"/>
              </a:xfrm>
              <a:custGeom>
                <a:avLst/>
                <a:gdLst/>
                <a:ahLst/>
                <a:cxnLst/>
                <a:rect l="l" t="t" r="r" b="b"/>
                <a:pathLst>
                  <a:path w="745489" h="615950">
                    <a:moveTo>
                      <a:pt x="745236" y="102603"/>
                    </a:moveTo>
                    <a:lnTo>
                      <a:pt x="721918" y="138405"/>
                    </a:lnTo>
                    <a:lnTo>
                      <a:pt x="657584" y="168709"/>
                    </a:lnTo>
                    <a:lnTo>
                      <a:pt x="612669" y="181075"/>
                    </a:lnTo>
                    <a:lnTo>
                      <a:pt x="560662" y="191198"/>
                    </a:lnTo>
                    <a:lnTo>
                      <a:pt x="502615" y="198787"/>
                    </a:lnTo>
                    <a:lnTo>
                      <a:pt x="439583" y="203553"/>
                    </a:lnTo>
                    <a:lnTo>
                      <a:pt x="372618" y="205206"/>
                    </a:lnTo>
                    <a:lnTo>
                      <a:pt x="305619" y="203553"/>
                    </a:lnTo>
                    <a:lnTo>
                      <a:pt x="242568" y="198787"/>
                    </a:lnTo>
                    <a:lnTo>
                      <a:pt x="184516" y="191198"/>
                    </a:lnTo>
                    <a:lnTo>
                      <a:pt x="132513" y="181075"/>
                    </a:lnTo>
                    <a:lnTo>
                      <a:pt x="87610" y="168709"/>
                    </a:lnTo>
                    <a:lnTo>
                      <a:pt x="50856" y="154389"/>
                    </a:lnTo>
                    <a:lnTo>
                      <a:pt x="6000" y="121046"/>
                    </a:lnTo>
                    <a:lnTo>
                      <a:pt x="0" y="102603"/>
                    </a:lnTo>
                  </a:path>
                  <a:path w="745489" h="615950">
                    <a:moveTo>
                      <a:pt x="0" y="102603"/>
                    </a:moveTo>
                    <a:lnTo>
                      <a:pt x="23303" y="66801"/>
                    </a:lnTo>
                    <a:lnTo>
                      <a:pt x="87610" y="36496"/>
                    </a:lnTo>
                    <a:lnTo>
                      <a:pt x="132513" y="24130"/>
                    </a:lnTo>
                    <a:lnTo>
                      <a:pt x="184516" y="14008"/>
                    </a:lnTo>
                    <a:lnTo>
                      <a:pt x="242568" y="6418"/>
                    </a:lnTo>
                    <a:lnTo>
                      <a:pt x="305619" y="1653"/>
                    </a:lnTo>
                    <a:lnTo>
                      <a:pt x="372618" y="0"/>
                    </a:lnTo>
                    <a:lnTo>
                      <a:pt x="439583" y="1653"/>
                    </a:lnTo>
                    <a:lnTo>
                      <a:pt x="502615" y="6418"/>
                    </a:lnTo>
                    <a:lnTo>
                      <a:pt x="560662" y="14008"/>
                    </a:lnTo>
                    <a:lnTo>
                      <a:pt x="612669" y="24130"/>
                    </a:lnTo>
                    <a:lnTo>
                      <a:pt x="657584" y="36496"/>
                    </a:lnTo>
                    <a:lnTo>
                      <a:pt x="694351" y="50816"/>
                    </a:lnTo>
                    <a:lnTo>
                      <a:pt x="739230" y="84159"/>
                    </a:lnTo>
                    <a:lnTo>
                      <a:pt x="745236" y="102603"/>
                    </a:lnTo>
                    <a:lnTo>
                      <a:pt x="745236" y="513003"/>
                    </a:lnTo>
                    <a:lnTo>
                      <a:pt x="721918" y="548805"/>
                    </a:lnTo>
                    <a:lnTo>
                      <a:pt x="657584" y="579110"/>
                    </a:lnTo>
                    <a:lnTo>
                      <a:pt x="612669" y="591476"/>
                    </a:lnTo>
                    <a:lnTo>
                      <a:pt x="560662" y="601599"/>
                    </a:lnTo>
                    <a:lnTo>
                      <a:pt x="502615" y="609188"/>
                    </a:lnTo>
                    <a:lnTo>
                      <a:pt x="439583" y="613954"/>
                    </a:lnTo>
                    <a:lnTo>
                      <a:pt x="372618" y="615607"/>
                    </a:lnTo>
                    <a:lnTo>
                      <a:pt x="305619" y="613954"/>
                    </a:lnTo>
                    <a:lnTo>
                      <a:pt x="242568" y="609188"/>
                    </a:lnTo>
                    <a:lnTo>
                      <a:pt x="184516" y="601599"/>
                    </a:lnTo>
                    <a:lnTo>
                      <a:pt x="132513" y="591476"/>
                    </a:lnTo>
                    <a:lnTo>
                      <a:pt x="87610" y="579110"/>
                    </a:lnTo>
                    <a:lnTo>
                      <a:pt x="50856" y="564790"/>
                    </a:lnTo>
                    <a:lnTo>
                      <a:pt x="6000" y="531447"/>
                    </a:lnTo>
                    <a:lnTo>
                      <a:pt x="0" y="513003"/>
                    </a:lnTo>
                    <a:lnTo>
                      <a:pt x="0" y="102603"/>
                    </a:lnTo>
                    <a:close/>
                  </a:path>
                </a:pathLst>
              </a:custGeom>
              <a:ln w="12700">
                <a:solidFill>
                  <a:srgbClr val="1F4D78"/>
                </a:solidFill>
              </a:ln>
            </p:spPr>
            <p:txBody>
              <a:bodyPr wrap="square" lIns="0" tIns="0" rIns="0" bIns="0" rtlCol="0"/>
              <a:lstStyle/>
              <a:p>
                <a:endParaRPr/>
              </a:p>
            </p:txBody>
          </p:sp>
        </p:grpSp>
        <p:sp>
          <p:nvSpPr>
            <p:cNvPr id="45" name="object 93">
              <a:extLst>
                <a:ext uri="{FF2B5EF4-FFF2-40B4-BE49-F238E27FC236}">
                  <a16:creationId xmlns:a16="http://schemas.microsoft.com/office/drawing/2014/main" id="{6A337AFD-A99A-17EA-CFEF-9E219F836E04}"/>
                </a:ext>
              </a:extLst>
            </p:cNvPr>
            <p:cNvSpPr txBox="1"/>
            <p:nvPr/>
          </p:nvSpPr>
          <p:spPr>
            <a:xfrm>
              <a:off x="4636683" y="6019038"/>
              <a:ext cx="588010" cy="299720"/>
            </a:xfrm>
            <a:prstGeom prst="rect">
              <a:avLst/>
            </a:prstGeom>
          </p:spPr>
          <p:txBody>
            <a:bodyPr vert="horz" wrap="square" lIns="0" tIns="12700" rIns="0" bIns="0" rtlCol="0">
              <a:spAutoFit/>
            </a:bodyPr>
            <a:lstStyle/>
            <a:p>
              <a:pPr marL="12700" marR="5080" indent="99060">
                <a:lnSpc>
                  <a:spcPct val="100000"/>
                </a:lnSpc>
                <a:spcBef>
                  <a:spcPts val="100"/>
                </a:spcBef>
              </a:pPr>
              <a:r>
                <a:rPr sz="900" spc="-5">
                  <a:solidFill>
                    <a:srgbClr val="FFFFFF"/>
                  </a:solidFill>
                  <a:latin typeface="Calibri"/>
                  <a:cs typeface="Calibri"/>
                </a:rPr>
                <a:t>Sistema </a:t>
              </a:r>
              <a:r>
                <a:rPr sz="900">
                  <a:solidFill>
                    <a:srgbClr val="FFFFFF"/>
                  </a:solidFill>
                  <a:latin typeface="Calibri"/>
                  <a:cs typeface="Calibri"/>
                </a:rPr>
                <a:t> </a:t>
              </a:r>
              <a:r>
                <a:rPr sz="900" spc="-5">
                  <a:solidFill>
                    <a:srgbClr val="FFFFFF"/>
                  </a:solidFill>
                  <a:latin typeface="Calibri"/>
                  <a:cs typeface="Calibri"/>
                </a:rPr>
                <a:t>Operac</a:t>
              </a:r>
              <a:r>
                <a:rPr sz="900" spc="-10">
                  <a:solidFill>
                    <a:srgbClr val="FFFFFF"/>
                  </a:solidFill>
                  <a:latin typeface="Calibri"/>
                  <a:cs typeface="Calibri"/>
                </a:rPr>
                <a:t>i</a:t>
              </a:r>
              <a:r>
                <a:rPr sz="900" spc="-5">
                  <a:solidFill>
                    <a:srgbClr val="FFFFFF"/>
                  </a:solidFill>
                  <a:latin typeface="Calibri"/>
                  <a:cs typeface="Calibri"/>
                </a:rPr>
                <a:t>onal</a:t>
              </a:r>
              <a:endParaRPr sz="900">
                <a:latin typeface="Calibri"/>
                <a:cs typeface="Calibri"/>
              </a:endParaRPr>
            </a:p>
          </p:txBody>
        </p:sp>
        <p:grpSp>
          <p:nvGrpSpPr>
            <p:cNvPr id="46" name="object 94">
              <a:extLst>
                <a:ext uri="{FF2B5EF4-FFF2-40B4-BE49-F238E27FC236}">
                  <a16:creationId xmlns:a16="http://schemas.microsoft.com/office/drawing/2014/main" id="{1EA06626-5321-3A9D-1CD7-ADDCE1EFF61E}"/>
                </a:ext>
              </a:extLst>
            </p:cNvPr>
            <p:cNvGrpSpPr/>
            <p:nvPr/>
          </p:nvGrpSpPr>
          <p:grpSpPr>
            <a:xfrm>
              <a:off x="6091721" y="2915411"/>
              <a:ext cx="4576445" cy="1578610"/>
              <a:chOff x="6555358" y="2915411"/>
              <a:chExt cx="4576445" cy="1578610"/>
            </a:xfrm>
          </p:grpSpPr>
          <p:pic>
            <p:nvPicPr>
              <p:cNvPr id="96" name="object 95">
                <a:extLst>
                  <a:ext uri="{FF2B5EF4-FFF2-40B4-BE49-F238E27FC236}">
                    <a16:creationId xmlns:a16="http://schemas.microsoft.com/office/drawing/2014/main" id="{EB871827-DC5B-0A98-CB33-1C15D8C65AA2}"/>
                  </a:ext>
                </a:extLst>
              </p:cNvPr>
              <p:cNvPicPr/>
              <p:nvPr/>
            </p:nvPicPr>
            <p:blipFill>
              <a:blip r:embed="rId8" cstate="print"/>
              <a:stretch>
                <a:fillRect/>
              </a:stretch>
            </p:blipFill>
            <p:spPr>
              <a:xfrm>
                <a:off x="6555358" y="2915411"/>
                <a:ext cx="236093" cy="185674"/>
              </a:xfrm>
              <a:prstGeom prst="rect">
                <a:avLst/>
              </a:prstGeom>
            </p:spPr>
          </p:pic>
          <p:sp>
            <p:nvSpPr>
              <p:cNvPr id="97" name="object 96">
                <a:extLst>
                  <a:ext uri="{FF2B5EF4-FFF2-40B4-BE49-F238E27FC236}">
                    <a16:creationId xmlns:a16="http://schemas.microsoft.com/office/drawing/2014/main" id="{DBEB5CF3-5B07-1F66-76FC-EFC24B9AC489}"/>
                  </a:ext>
                </a:extLst>
              </p:cNvPr>
              <p:cNvSpPr/>
              <p:nvPr/>
            </p:nvSpPr>
            <p:spPr>
              <a:xfrm>
                <a:off x="10293349" y="3702938"/>
                <a:ext cx="831850" cy="784860"/>
              </a:xfrm>
              <a:custGeom>
                <a:avLst/>
                <a:gdLst/>
                <a:ahLst/>
                <a:cxnLst/>
                <a:rect l="l" t="t" r="r" b="b"/>
                <a:pathLst>
                  <a:path w="831850" h="784860">
                    <a:moveTo>
                      <a:pt x="415925" y="0"/>
                    </a:moveTo>
                    <a:lnTo>
                      <a:pt x="348451" y="1711"/>
                    </a:lnTo>
                    <a:lnTo>
                      <a:pt x="284447" y="6666"/>
                    </a:lnTo>
                    <a:lnTo>
                      <a:pt x="224768" y="14597"/>
                    </a:lnTo>
                    <a:lnTo>
                      <a:pt x="170270" y="25233"/>
                    </a:lnTo>
                    <a:lnTo>
                      <a:pt x="121808" y="38306"/>
                    </a:lnTo>
                    <a:lnTo>
                      <a:pt x="80239" y="53547"/>
                    </a:lnTo>
                    <a:lnTo>
                      <a:pt x="21200" y="89456"/>
                    </a:lnTo>
                    <a:lnTo>
                      <a:pt x="0" y="130810"/>
                    </a:lnTo>
                    <a:lnTo>
                      <a:pt x="0" y="654050"/>
                    </a:lnTo>
                    <a:lnTo>
                      <a:pt x="21200" y="695341"/>
                    </a:lnTo>
                    <a:lnTo>
                      <a:pt x="80239" y="731213"/>
                    </a:lnTo>
                    <a:lnTo>
                      <a:pt x="121808" y="746442"/>
                    </a:lnTo>
                    <a:lnTo>
                      <a:pt x="170270" y="759507"/>
                    </a:lnTo>
                    <a:lnTo>
                      <a:pt x="224768" y="770139"/>
                    </a:lnTo>
                    <a:lnTo>
                      <a:pt x="284447" y="778067"/>
                    </a:lnTo>
                    <a:lnTo>
                      <a:pt x="348451" y="783021"/>
                    </a:lnTo>
                    <a:lnTo>
                      <a:pt x="415925" y="784733"/>
                    </a:lnTo>
                    <a:lnTo>
                      <a:pt x="483398" y="783021"/>
                    </a:lnTo>
                    <a:lnTo>
                      <a:pt x="547402" y="778067"/>
                    </a:lnTo>
                    <a:lnTo>
                      <a:pt x="607081" y="770139"/>
                    </a:lnTo>
                    <a:lnTo>
                      <a:pt x="661579" y="759507"/>
                    </a:lnTo>
                    <a:lnTo>
                      <a:pt x="710041" y="746442"/>
                    </a:lnTo>
                    <a:lnTo>
                      <a:pt x="751610" y="731213"/>
                    </a:lnTo>
                    <a:lnTo>
                      <a:pt x="810649" y="695341"/>
                    </a:lnTo>
                    <a:lnTo>
                      <a:pt x="831850" y="654050"/>
                    </a:lnTo>
                    <a:lnTo>
                      <a:pt x="831850" y="130810"/>
                    </a:lnTo>
                    <a:lnTo>
                      <a:pt x="810649" y="89456"/>
                    </a:lnTo>
                    <a:lnTo>
                      <a:pt x="751610" y="53547"/>
                    </a:lnTo>
                    <a:lnTo>
                      <a:pt x="710041" y="38306"/>
                    </a:lnTo>
                    <a:lnTo>
                      <a:pt x="661579" y="25233"/>
                    </a:lnTo>
                    <a:lnTo>
                      <a:pt x="607081" y="14597"/>
                    </a:lnTo>
                    <a:lnTo>
                      <a:pt x="547402" y="6666"/>
                    </a:lnTo>
                    <a:lnTo>
                      <a:pt x="483398" y="1711"/>
                    </a:lnTo>
                    <a:lnTo>
                      <a:pt x="415925" y="0"/>
                    </a:lnTo>
                    <a:close/>
                  </a:path>
                </a:pathLst>
              </a:custGeom>
              <a:solidFill>
                <a:srgbClr val="5B9BD4"/>
              </a:solidFill>
            </p:spPr>
            <p:txBody>
              <a:bodyPr wrap="square" lIns="0" tIns="0" rIns="0" bIns="0" rtlCol="0"/>
              <a:lstStyle/>
              <a:p>
                <a:endParaRPr/>
              </a:p>
            </p:txBody>
          </p:sp>
          <p:sp>
            <p:nvSpPr>
              <p:cNvPr id="98" name="object 97">
                <a:extLst>
                  <a:ext uri="{FF2B5EF4-FFF2-40B4-BE49-F238E27FC236}">
                    <a16:creationId xmlns:a16="http://schemas.microsoft.com/office/drawing/2014/main" id="{4DBFDB9B-2510-66CB-56E3-8C4E7FAAC514}"/>
                  </a:ext>
                </a:extLst>
              </p:cNvPr>
              <p:cNvSpPr/>
              <p:nvPr/>
            </p:nvSpPr>
            <p:spPr>
              <a:xfrm>
                <a:off x="10293349" y="3702938"/>
                <a:ext cx="831850" cy="784860"/>
              </a:xfrm>
              <a:custGeom>
                <a:avLst/>
                <a:gdLst/>
                <a:ahLst/>
                <a:cxnLst/>
                <a:rect l="l" t="t" r="r" b="b"/>
                <a:pathLst>
                  <a:path w="831850" h="784860">
                    <a:moveTo>
                      <a:pt x="831850" y="130810"/>
                    </a:moveTo>
                    <a:lnTo>
                      <a:pt x="810649" y="172163"/>
                    </a:lnTo>
                    <a:lnTo>
                      <a:pt x="751610" y="208072"/>
                    </a:lnTo>
                    <a:lnTo>
                      <a:pt x="710041" y="223313"/>
                    </a:lnTo>
                    <a:lnTo>
                      <a:pt x="661579" y="236386"/>
                    </a:lnTo>
                    <a:lnTo>
                      <a:pt x="607081" y="247022"/>
                    </a:lnTo>
                    <a:lnTo>
                      <a:pt x="547402" y="254953"/>
                    </a:lnTo>
                    <a:lnTo>
                      <a:pt x="483398" y="259908"/>
                    </a:lnTo>
                    <a:lnTo>
                      <a:pt x="415925" y="261619"/>
                    </a:lnTo>
                    <a:lnTo>
                      <a:pt x="348451" y="259908"/>
                    </a:lnTo>
                    <a:lnTo>
                      <a:pt x="284447" y="254953"/>
                    </a:lnTo>
                    <a:lnTo>
                      <a:pt x="224768" y="247022"/>
                    </a:lnTo>
                    <a:lnTo>
                      <a:pt x="170270" y="236386"/>
                    </a:lnTo>
                    <a:lnTo>
                      <a:pt x="121808" y="223313"/>
                    </a:lnTo>
                    <a:lnTo>
                      <a:pt x="80239" y="208072"/>
                    </a:lnTo>
                    <a:lnTo>
                      <a:pt x="21200" y="172163"/>
                    </a:lnTo>
                    <a:lnTo>
                      <a:pt x="5442" y="152032"/>
                    </a:lnTo>
                    <a:lnTo>
                      <a:pt x="0" y="130810"/>
                    </a:lnTo>
                  </a:path>
                  <a:path w="831850" h="784860">
                    <a:moveTo>
                      <a:pt x="0" y="130810"/>
                    </a:moveTo>
                    <a:lnTo>
                      <a:pt x="21200" y="89456"/>
                    </a:lnTo>
                    <a:lnTo>
                      <a:pt x="80239" y="53547"/>
                    </a:lnTo>
                    <a:lnTo>
                      <a:pt x="121808" y="38306"/>
                    </a:lnTo>
                    <a:lnTo>
                      <a:pt x="170270" y="25233"/>
                    </a:lnTo>
                    <a:lnTo>
                      <a:pt x="224768" y="14597"/>
                    </a:lnTo>
                    <a:lnTo>
                      <a:pt x="284447" y="6666"/>
                    </a:lnTo>
                    <a:lnTo>
                      <a:pt x="348451" y="1711"/>
                    </a:lnTo>
                    <a:lnTo>
                      <a:pt x="415925" y="0"/>
                    </a:lnTo>
                    <a:lnTo>
                      <a:pt x="483398" y="1711"/>
                    </a:lnTo>
                    <a:lnTo>
                      <a:pt x="547402" y="6666"/>
                    </a:lnTo>
                    <a:lnTo>
                      <a:pt x="607081" y="14597"/>
                    </a:lnTo>
                    <a:lnTo>
                      <a:pt x="661579" y="25233"/>
                    </a:lnTo>
                    <a:lnTo>
                      <a:pt x="710041" y="38306"/>
                    </a:lnTo>
                    <a:lnTo>
                      <a:pt x="751610" y="53547"/>
                    </a:lnTo>
                    <a:lnTo>
                      <a:pt x="810649" y="89456"/>
                    </a:lnTo>
                    <a:lnTo>
                      <a:pt x="831850" y="130810"/>
                    </a:lnTo>
                    <a:lnTo>
                      <a:pt x="831850" y="654050"/>
                    </a:lnTo>
                    <a:lnTo>
                      <a:pt x="810649" y="695341"/>
                    </a:lnTo>
                    <a:lnTo>
                      <a:pt x="751610" y="731213"/>
                    </a:lnTo>
                    <a:lnTo>
                      <a:pt x="710041" y="746442"/>
                    </a:lnTo>
                    <a:lnTo>
                      <a:pt x="661579" y="759507"/>
                    </a:lnTo>
                    <a:lnTo>
                      <a:pt x="607081" y="770139"/>
                    </a:lnTo>
                    <a:lnTo>
                      <a:pt x="547402" y="778067"/>
                    </a:lnTo>
                    <a:lnTo>
                      <a:pt x="483398" y="783021"/>
                    </a:lnTo>
                    <a:lnTo>
                      <a:pt x="415925" y="784733"/>
                    </a:lnTo>
                    <a:lnTo>
                      <a:pt x="348451" y="783021"/>
                    </a:lnTo>
                    <a:lnTo>
                      <a:pt x="284447" y="778067"/>
                    </a:lnTo>
                    <a:lnTo>
                      <a:pt x="224768" y="770139"/>
                    </a:lnTo>
                    <a:lnTo>
                      <a:pt x="170270" y="759507"/>
                    </a:lnTo>
                    <a:lnTo>
                      <a:pt x="121808" y="746442"/>
                    </a:lnTo>
                    <a:lnTo>
                      <a:pt x="80239" y="731213"/>
                    </a:lnTo>
                    <a:lnTo>
                      <a:pt x="21200" y="695341"/>
                    </a:lnTo>
                    <a:lnTo>
                      <a:pt x="0" y="654050"/>
                    </a:lnTo>
                    <a:lnTo>
                      <a:pt x="0" y="130810"/>
                    </a:lnTo>
                    <a:close/>
                  </a:path>
                </a:pathLst>
              </a:custGeom>
              <a:ln w="12700">
                <a:solidFill>
                  <a:srgbClr val="1F4D78"/>
                </a:solidFill>
              </a:ln>
            </p:spPr>
            <p:txBody>
              <a:bodyPr wrap="square" lIns="0" tIns="0" rIns="0" bIns="0" rtlCol="0"/>
              <a:lstStyle/>
              <a:p>
                <a:endParaRPr/>
              </a:p>
            </p:txBody>
          </p:sp>
        </p:grpSp>
        <p:sp>
          <p:nvSpPr>
            <p:cNvPr id="47" name="object 98">
              <a:extLst>
                <a:ext uri="{FF2B5EF4-FFF2-40B4-BE49-F238E27FC236}">
                  <a16:creationId xmlns:a16="http://schemas.microsoft.com/office/drawing/2014/main" id="{9A830366-F6FA-5785-02CA-25047E9EDD58}"/>
                </a:ext>
              </a:extLst>
            </p:cNvPr>
            <p:cNvSpPr txBox="1"/>
            <p:nvPr/>
          </p:nvSpPr>
          <p:spPr>
            <a:xfrm>
              <a:off x="10048153" y="4104640"/>
              <a:ext cx="396240" cy="151323"/>
            </a:xfrm>
            <a:prstGeom prst="rect">
              <a:avLst/>
            </a:prstGeom>
          </p:spPr>
          <p:txBody>
            <a:bodyPr vert="horz" wrap="square" lIns="0" tIns="12700" rIns="0" bIns="0" rtlCol="0">
              <a:spAutoFit/>
            </a:bodyPr>
            <a:lstStyle/>
            <a:p>
              <a:pPr marL="12700">
                <a:lnSpc>
                  <a:spcPct val="100000"/>
                </a:lnSpc>
                <a:spcBef>
                  <a:spcPts val="100"/>
                </a:spcBef>
              </a:pPr>
              <a:r>
                <a:rPr sz="900" spc="-5">
                  <a:solidFill>
                    <a:srgbClr val="FFFFFF"/>
                  </a:solidFill>
                  <a:latin typeface="Calibri"/>
                  <a:cs typeface="Calibri"/>
                </a:rPr>
                <a:t>SUNASS</a:t>
              </a:r>
              <a:endParaRPr sz="900">
                <a:latin typeface="Calibri"/>
                <a:cs typeface="Calibri"/>
              </a:endParaRPr>
            </a:p>
          </p:txBody>
        </p:sp>
        <p:grpSp>
          <p:nvGrpSpPr>
            <p:cNvPr id="48" name="object 99">
              <a:extLst>
                <a:ext uri="{FF2B5EF4-FFF2-40B4-BE49-F238E27FC236}">
                  <a16:creationId xmlns:a16="http://schemas.microsoft.com/office/drawing/2014/main" id="{D7506335-D92A-7939-8E22-44E1F077432A}"/>
                </a:ext>
              </a:extLst>
            </p:cNvPr>
            <p:cNvGrpSpPr/>
            <p:nvPr/>
          </p:nvGrpSpPr>
          <p:grpSpPr>
            <a:xfrm>
              <a:off x="648743" y="3670680"/>
              <a:ext cx="753110" cy="750570"/>
              <a:chOff x="1112380" y="3670680"/>
              <a:chExt cx="753110" cy="750570"/>
            </a:xfrm>
          </p:grpSpPr>
          <p:sp>
            <p:nvSpPr>
              <p:cNvPr id="94" name="object 100">
                <a:extLst>
                  <a:ext uri="{FF2B5EF4-FFF2-40B4-BE49-F238E27FC236}">
                    <a16:creationId xmlns:a16="http://schemas.microsoft.com/office/drawing/2014/main" id="{1EC1DCA4-54EC-37C0-AE87-ADA7626617B3}"/>
                  </a:ext>
                </a:extLst>
              </p:cNvPr>
              <p:cNvSpPr/>
              <p:nvPr/>
            </p:nvSpPr>
            <p:spPr>
              <a:xfrm>
                <a:off x="1118730" y="3677030"/>
                <a:ext cx="740410" cy="737870"/>
              </a:xfrm>
              <a:custGeom>
                <a:avLst/>
                <a:gdLst/>
                <a:ahLst/>
                <a:cxnLst/>
                <a:rect l="l" t="t" r="r" b="b"/>
                <a:pathLst>
                  <a:path w="740410" h="737870">
                    <a:moveTo>
                      <a:pt x="370090" y="0"/>
                    </a:moveTo>
                    <a:lnTo>
                      <a:pt x="303546" y="1979"/>
                    </a:lnTo>
                    <a:lnTo>
                      <a:pt x="240923" y="7685"/>
                    </a:lnTo>
                    <a:lnTo>
                      <a:pt x="183265" y="16773"/>
                    </a:lnTo>
                    <a:lnTo>
                      <a:pt x="131615" y="28896"/>
                    </a:lnTo>
                    <a:lnTo>
                      <a:pt x="87016" y="43709"/>
                    </a:lnTo>
                    <a:lnTo>
                      <a:pt x="50511" y="60865"/>
                    </a:lnTo>
                    <a:lnTo>
                      <a:pt x="5960" y="100825"/>
                    </a:lnTo>
                    <a:lnTo>
                      <a:pt x="0" y="122936"/>
                    </a:lnTo>
                    <a:lnTo>
                      <a:pt x="0" y="614426"/>
                    </a:lnTo>
                    <a:lnTo>
                      <a:pt x="23145" y="657342"/>
                    </a:lnTo>
                    <a:lnTo>
                      <a:pt x="87016" y="693652"/>
                    </a:lnTo>
                    <a:lnTo>
                      <a:pt x="131615" y="708465"/>
                    </a:lnTo>
                    <a:lnTo>
                      <a:pt x="183265" y="720588"/>
                    </a:lnTo>
                    <a:lnTo>
                      <a:pt x="240923" y="729676"/>
                    </a:lnTo>
                    <a:lnTo>
                      <a:pt x="303546" y="735382"/>
                    </a:lnTo>
                    <a:lnTo>
                      <a:pt x="370090" y="737362"/>
                    </a:lnTo>
                    <a:lnTo>
                      <a:pt x="436600" y="735382"/>
                    </a:lnTo>
                    <a:lnTo>
                      <a:pt x="499204" y="729676"/>
                    </a:lnTo>
                    <a:lnTo>
                      <a:pt x="556855" y="720588"/>
                    </a:lnTo>
                    <a:lnTo>
                      <a:pt x="608508" y="708465"/>
                    </a:lnTo>
                    <a:lnTo>
                      <a:pt x="653116" y="693652"/>
                    </a:lnTo>
                    <a:lnTo>
                      <a:pt x="689632" y="676496"/>
                    </a:lnTo>
                    <a:lnTo>
                      <a:pt x="734204" y="636536"/>
                    </a:lnTo>
                    <a:lnTo>
                      <a:pt x="740168" y="614426"/>
                    </a:lnTo>
                    <a:lnTo>
                      <a:pt x="740168" y="122936"/>
                    </a:lnTo>
                    <a:lnTo>
                      <a:pt x="717010" y="80019"/>
                    </a:lnTo>
                    <a:lnTo>
                      <a:pt x="653116" y="43709"/>
                    </a:lnTo>
                    <a:lnTo>
                      <a:pt x="608508" y="28896"/>
                    </a:lnTo>
                    <a:lnTo>
                      <a:pt x="556855" y="16773"/>
                    </a:lnTo>
                    <a:lnTo>
                      <a:pt x="499204" y="7685"/>
                    </a:lnTo>
                    <a:lnTo>
                      <a:pt x="436600" y="1979"/>
                    </a:lnTo>
                    <a:lnTo>
                      <a:pt x="370090" y="0"/>
                    </a:lnTo>
                    <a:close/>
                  </a:path>
                </a:pathLst>
              </a:custGeom>
              <a:solidFill>
                <a:srgbClr val="5B9BD4"/>
              </a:solidFill>
            </p:spPr>
            <p:txBody>
              <a:bodyPr wrap="square" lIns="0" tIns="0" rIns="0" bIns="0" rtlCol="0"/>
              <a:lstStyle/>
              <a:p>
                <a:endParaRPr/>
              </a:p>
            </p:txBody>
          </p:sp>
          <p:sp>
            <p:nvSpPr>
              <p:cNvPr id="95" name="object 101">
                <a:extLst>
                  <a:ext uri="{FF2B5EF4-FFF2-40B4-BE49-F238E27FC236}">
                    <a16:creationId xmlns:a16="http://schemas.microsoft.com/office/drawing/2014/main" id="{05434226-2D24-200C-C162-19F1F31C857E}"/>
                  </a:ext>
                </a:extLst>
              </p:cNvPr>
              <p:cNvSpPr/>
              <p:nvPr/>
            </p:nvSpPr>
            <p:spPr>
              <a:xfrm>
                <a:off x="1118730" y="3677030"/>
                <a:ext cx="740410" cy="737870"/>
              </a:xfrm>
              <a:custGeom>
                <a:avLst/>
                <a:gdLst/>
                <a:ahLst/>
                <a:cxnLst/>
                <a:rect l="l" t="t" r="r" b="b"/>
                <a:pathLst>
                  <a:path w="740410" h="737870">
                    <a:moveTo>
                      <a:pt x="740168" y="122936"/>
                    </a:moveTo>
                    <a:lnTo>
                      <a:pt x="717010" y="165784"/>
                    </a:lnTo>
                    <a:lnTo>
                      <a:pt x="653116" y="202057"/>
                    </a:lnTo>
                    <a:lnTo>
                      <a:pt x="608508" y="216859"/>
                    </a:lnTo>
                    <a:lnTo>
                      <a:pt x="556855" y="228976"/>
                    </a:lnTo>
                    <a:lnTo>
                      <a:pt x="499204" y="238060"/>
                    </a:lnTo>
                    <a:lnTo>
                      <a:pt x="436600" y="243766"/>
                    </a:lnTo>
                    <a:lnTo>
                      <a:pt x="370090" y="245745"/>
                    </a:lnTo>
                    <a:lnTo>
                      <a:pt x="303546" y="243766"/>
                    </a:lnTo>
                    <a:lnTo>
                      <a:pt x="240923" y="238060"/>
                    </a:lnTo>
                    <a:lnTo>
                      <a:pt x="183265" y="228976"/>
                    </a:lnTo>
                    <a:lnTo>
                      <a:pt x="131615" y="216859"/>
                    </a:lnTo>
                    <a:lnTo>
                      <a:pt x="87016" y="202057"/>
                    </a:lnTo>
                    <a:lnTo>
                      <a:pt x="50511" y="184916"/>
                    </a:lnTo>
                    <a:lnTo>
                      <a:pt x="5960" y="145009"/>
                    </a:lnTo>
                    <a:lnTo>
                      <a:pt x="0" y="122936"/>
                    </a:lnTo>
                  </a:path>
                  <a:path w="740410" h="737870">
                    <a:moveTo>
                      <a:pt x="0" y="122936"/>
                    </a:moveTo>
                    <a:lnTo>
                      <a:pt x="23145" y="80019"/>
                    </a:lnTo>
                    <a:lnTo>
                      <a:pt x="87016" y="43709"/>
                    </a:lnTo>
                    <a:lnTo>
                      <a:pt x="131615" y="28896"/>
                    </a:lnTo>
                    <a:lnTo>
                      <a:pt x="183265" y="16773"/>
                    </a:lnTo>
                    <a:lnTo>
                      <a:pt x="240923" y="7685"/>
                    </a:lnTo>
                    <a:lnTo>
                      <a:pt x="303546" y="1979"/>
                    </a:lnTo>
                    <a:lnTo>
                      <a:pt x="370090" y="0"/>
                    </a:lnTo>
                    <a:lnTo>
                      <a:pt x="436600" y="1979"/>
                    </a:lnTo>
                    <a:lnTo>
                      <a:pt x="499204" y="7685"/>
                    </a:lnTo>
                    <a:lnTo>
                      <a:pt x="556855" y="16773"/>
                    </a:lnTo>
                    <a:lnTo>
                      <a:pt x="608508" y="28896"/>
                    </a:lnTo>
                    <a:lnTo>
                      <a:pt x="653116" y="43709"/>
                    </a:lnTo>
                    <a:lnTo>
                      <a:pt x="689632" y="60865"/>
                    </a:lnTo>
                    <a:lnTo>
                      <a:pt x="734204" y="100825"/>
                    </a:lnTo>
                    <a:lnTo>
                      <a:pt x="740168" y="122936"/>
                    </a:lnTo>
                    <a:lnTo>
                      <a:pt x="740168" y="614426"/>
                    </a:lnTo>
                    <a:lnTo>
                      <a:pt x="717010" y="657342"/>
                    </a:lnTo>
                    <a:lnTo>
                      <a:pt x="653116" y="693652"/>
                    </a:lnTo>
                    <a:lnTo>
                      <a:pt x="608508" y="708465"/>
                    </a:lnTo>
                    <a:lnTo>
                      <a:pt x="556855" y="720588"/>
                    </a:lnTo>
                    <a:lnTo>
                      <a:pt x="499204" y="729676"/>
                    </a:lnTo>
                    <a:lnTo>
                      <a:pt x="436600" y="735382"/>
                    </a:lnTo>
                    <a:lnTo>
                      <a:pt x="370090" y="737362"/>
                    </a:lnTo>
                    <a:lnTo>
                      <a:pt x="303546" y="735382"/>
                    </a:lnTo>
                    <a:lnTo>
                      <a:pt x="240923" y="729676"/>
                    </a:lnTo>
                    <a:lnTo>
                      <a:pt x="183265" y="720588"/>
                    </a:lnTo>
                    <a:lnTo>
                      <a:pt x="131615" y="708465"/>
                    </a:lnTo>
                    <a:lnTo>
                      <a:pt x="87016" y="693652"/>
                    </a:lnTo>
                    <a:lnTo>
                      <a:pt x="50511" y="676496"/>
                    </a:lnTo>
                    <a:lnTo>
                      <a:pt x="5960" y="636536"/>
                    </a:lnTo>
                    <a:lnTo>
                      <a:pt x="0" y="614426"/>
                    </a:lnTo>
                    <a:lnTo>
                      <a:pt x="0" y="122936"/>
                    </a:lnTo>
                    <a:close/>
                  </a:path>
                </a:pathLst>
              </a:custGeom>
              <a:ln w="12700">
                <a:solidFill>
                  <a:srgbClr val="1F4D78"/>
                </a:solidFill>
              </a:ln>
            </p:spPr>
            <p:txBody>
              <a:bodyPr wrap="square" lIns="0" tIns="0" rIns="0" bIns="0" rtlCol="0"/>
              <a:lstStyle/>
              <a:p>
                <a:endParaRPr/>
              </a:p>
            </p:txBody>
          </p:sp>
        </p:grpSp>
        <p:sp>
          <p:nvSpPr>
            <p:cNvPr id="49" name="object 102">
              <a:extLst>
                <a:ext uri="{FF2B5EF4-FFF2-40B4-BE49-F238E27FC236}">
                  <a16:creationId xmlns:a16="http://schemas.microsoft.com/office/drawing/2014/main" id="{DF2BCE3E-A337-3D46-DED2-674D0D651C61}"/>
                </a:ext>
              </a:extLst>
            </p:cNvPr>
            <p:cNvSpPr txBox="1"/>
            <p:nvPr/>
          </p:nvSpPr>
          <p:spPr>
            <a:xfrm>
              <a:off x="729654" y="3982466"/>
              <a:ext cx="589915" cy="299720"/>
            </a:xfrm>
            <a:prstGeom prst="rect">
              <a:avLst/>
            </a:prstGeom>
          </p:spPr>
          <p:txBody>
            <a:bodyPr vert="horz" wrap="square" lIns="0" tIns="12700" rIns="0" bIns="0" rtlCol="0">
              <a:spAutoFit/>
            </a:bodyPr>
            <a:lstStyle/>
            <a:p>
              <a:pPr marL="128270" marR="5080" indent="-116205">
                <a:lnSpc>
                  <a:spcPct val="100000"/>
                </a:lnSpc>
                <a:spcBef>
                  <a:spcPts val="100"/>
                </a:spcBef>
              </a:pPr>
              <a:r>
                <a:rPr sz="900">
                  <a:solidFill>
                    <a:srgbClr val="FFFFFF"/>
                  </a:solidFill>
                  <a:latin typeface="Calibri"/>
                  <a:cs typeface="Calibri"/>
                </a:rPr>
                <a:t>In</a:t>
              </a:r>
              <a:r>
                <a:rPr sz="900" spc="-5">
                  <a:solidFill>
                    <a:srgbClr val="FFFFFF"/>
                  </a:solidFill>
                  <a:latin typeface="Calibri"/>
                  <a:cs typeface="Calibri"/>
                </a:rPr>
                <a:t>formación  Pública</a:t>
              </a:r>
              <a:endParaRPr sz="900">
                <a:latin typeface="Calibri"/>
                <a:cs typeface="Calibri"/>
              </a:endParaRPr>
            </a:p>
          </p:txBody>
        </p:sp>
        <p:grpSp>
          <p:nvGrpSpPr>
            <p:cNvPr id="50" name="object 103">
              <a:extLst>
                <a:ext uri="{FF2B5EF4-FFF2-40B4-BE49-F238E27FC236}">
                  <a16:creationId xmlns:a16="http://schemas.microsoft.com/office/drawing/2014/main" id="{B764CBB0-934D-ED77-7BEE-C87285FBE9AD}"/>
                </a:ext>
              </a:extLst>
            </p:cNvPr>
            <p:cNvGrpSpPr/>
            <p:nvPr/>
          </p:nvGrpSpPr>
          <p:grpSpPr>
            <a:xfrm>
              <a:off x="9845206" y="4689855"/>
              <a:ext cx="844550" cy="797560"/>
              <a:chOff x="10308843" y="4689855"/>
              <a:chExt cx="844550" cy="797560"/>
            </a:xfrm>
          </p:grpSpPr>
          <p:sp>
            <p:nvSpPr>
              <p:cNvPr id="92" name="object 104">
                <a:extLst>
                  <a:ext uri="{FF2B5EF4-FFF2-40B4-BE49-F238E27FC236}">
                    <a16:creationId xmlns:a16="http://schemas.microsoft.com/office/drawing/2014/main" id="{D058EA6A-0019-2256-C4BB-161427B88EB8}"/>
                  </a:ext>
                </a:extLst>
              </p:cNvPr>
              <p:cNvSpPr/>
              <p:nvPr/>
            </p:nvSpPr>
            <p:spPr>
              <a:xfrm>
                <a:off x="10315193" y="4696205"/>
                <a:ext cx="831850" cy="784860"/>
              </a:xfrm>
              <a:custGeom>
                <a:avLst/>
                <a:gdLst/>
                <a:ahLst/>
                <a:cxnLst/>
                <a:rect l="l" t="t" r="r" b="b"/>
                <a:pathLst>
                  <a:path w="831850" h="784860">
                    <a:moveTo>
                      <a:pt x="415925" y="0"/>
                    </a:moveTo>
                    <a:lnTo>
                      <a:pt x="348451" y="1711"/>
                    </a:lnTo>
                    <a:lnTo>
                      <a:pt x="284447" y="6666"/>
                    </a:lnTo>
                    <a:lnTo>
                      <a:pt x="224768" y="14597"/>
                    </a:lnTo>
                    <a:lnTo>
                      <a:pt x="170270" y="25233"/>
                    </a:lnTo>
                    <a:lnTo>
                      <a:pt x="121808" y="38306"/>
                    </a:lnTo>
                    <a:lnTo>
                      <a:pt x="80239" y="53547"/>
                    </a:lnTo>
                    <a:lnTo>
                      <a:pt x="21200" y="89456"/>
                    </a:lnTo>
                    <a:lnTo>
                      <a:pt x="0" y="130810"/>
                    </a:lnTo>
                    <a:lnTo>
                      <a:pt x="0" y="653923"/>
                    </a:lnTo>
                    <a:lnTo>
                      <a:pt x="21200" y="695276"/>
                    </a:lnTo>
                    <a:lnTo>
                      <a:pt x="80239" y="731185"/>
                    </a:lnTo>
                    <a:lnTo>
                      <a:pt x="121808" y="746426"/>
                    </a:lnTo>
                    <a:lnTo>
                      <a:pt x="170270" y="759499"/>
                    </a:lnTo>
                    <a:lnTo>
                      <a:pt x="224768" y="770135"/>
                    </a:lnTo>
                    <a:lnTo>
                      <a:pt x="284447" y="778066"/>
                    </a:lnTo>
                    <a:lnTo>
                      <a:pt x="348451" y="783021"/>
                    </a:lnTo>
                    <a:lnTo>
                      <a:pt x="415925" y="784733"/>
                    </a:lnTo>
                    <a:lnTo>
                      <a:pt x="483367" y="783021"/>
                    </a:lnTo>
                    <a:lnTo>
                      <a:pt x="547353" y="778066"/>
                    </a:lnTo>
                    <a:lnTo>
                      <a:pt x="607025" y="770135"/>
                    </a:lnTo>
                    <a:lnTo>
                      <a:pt x="661524" y="759499"/>
                    </a:lnTo>
                    <a:lnTo>
                      <a:pt x="709993" y="746426"/>
                    </a:lnTo>
                    <a:lnTo>
                      <a:pt x="751573" y="731185"/>
                    </a:lnTo>
                    <a:lnTo>
                      <a:pt x="810636" y="695276"/>
                    </a:lnTo>
                    <a:lnTo>
                      <a:pt x="831850" y="653923"/>
                    </a:lnTo>
                    <a:lnTo>
                      <a:pt x="831850" y="130810"/>
                    </a:lnTo>
                    <a:lnTo>
                      <a:pt x="810636" y="89456"/>
                    </a:lnTo>
                    <a:lnTo>
                      <a:pt x="751573" y="53547"/>
                    </a:lnTo>
                    <a:lnTo>
                      <a:pt x="709993" y="38306"/>
                    </a:lnTo>
                    <a:lnTo>
                      <a:pt x="661524" y="25233"/>
                    </a:lnTo>
                    <a:lnTo>
                      <a:pt x="607025" y="14597"/>
                    </a:lnTo>
                    <a:lnTo>
                      <a:pt x="547353" y="6666"/>
                    </a:lnTo>
                    <a:lnTo>
                      <a:pt x="483367" y="1711"/>
                    </a:lnTo>
                    <a:lnTo>
                      <a:pt x="415925" y="0"/>
                    </a:lnTo>
                    <a:close/>
                  </a:path>
                </a:pathLst>
              </a:custGeom>
              <a:solidFill>
                <a:srgbClr val="5B9BD4"/>
              </a:solidFill>
            </p:spPr>
            <p:txBody>
              <a:bodyPr wrap="square" lIns="0" tIns="0" rIns="0" bIns="0" rtlCol="0"/>
              <a:lstStyle/>
              <a:p>
                <a:endParaRPr/>
              </a:p>
            </p:txBody>
          </p:sp>
          <p:sp>
            <p:nvSpPr>
              <p:cNvPr id="93" name="object 105">
                <a:extLst>
                  <a:ext uri="{FF2B5EF4-FFF2-40B4-BE49-F238E27FC236}">
                    <a16:creationId xmlns:a16="http://schemas.microsoft.com/office/drawing/2014/main" id="{E3BA2615-29CF-4E7C-0E0E-7DB7997ACAB8}"/>
                  </a:ext>
                </a:extLst>
              </p:cNvPr>
              <p:cNvSpPr/>
              <p:nvPr/>
            </p:nvSpPr>
            <p:spPr>
              <a:xfrm>
                <a:off x="10315193" y="4696205"/>
                <a:ext cx="831850" cy="784860"/>
              </a:xfrm>
              <a:custGeom>
                <a:avLst/>
                <a:gdLst/>
                <a:ahLst/>
                <a:cxnLst/>
                <a:rect l="l" t="t" r="r" b="b"/>
                <a:pathLst>
                  <a:path w="831850" h="784860">
                    <a:moveTo>
                      <a:pt x="831850" y="130810"/>
                    </a:moveTo>
                    <a:lnTo>
                      <a:pt x="810636" y="172163"/>
                    </a:lnTo>
                    <a:lnTo>
                      <a:pt x="751573" y="208072"/>
                    </a:lnTo>
                    <a:lnTo>
                      <a:pt x="709993" y="223313"/>
                    </a:lnTo>
                    <a:lnTo>
                      <a:pt x="661524" y="236386"/>
                    </a:lnTo>
                    <a:lnTo>
                      <a:pt x="607025" y="247022"/>
                    </a:lnTo>
                    <a:lnTo>
                      <a:pt x="547353" y="254953"/>
                    </a:lnTo>
                    <a:lnTo>
                      <a:pt x="483367" y="259908"/>
                    </a:lnTo>
                    <a:lnTo>
                      <a:pt x="415925" y="261620"/>
                    </a:lnTo>
                    <a:lnTo>
                      <a:pt x="348451" y="259908"/>
                    </a:lnTo>
                    <a:lnTo>
                      <a:pt x="284447" y="254953"/>
                    </a:lnTo>
                    <a:lnTo>
                      <a:pt x="224768" y="247022"/>
                    </a:lnTo>
                    <a:lnTo>
                      <a:pt x="170270" y="236386"/>
                    </a:lnTo>
                    <a:lnTo>
                      <a:pt x="121808" y="223313"/>
                    </a:lnTo>
                    <a:lnTo>
                      <a:pt x="80239" y="208072"/>
                    </a:lnTo>
                    <a:lnTo>
                      <a:pt x="21200" y="172163"/>
                    </a:lnTo>
                    <a:lnTo>
                      <a:pt x="5442" y="152032"/>
                    </a:lnTo>
                    <a:lnTo>
                      <a:pt x="0" y="130810"/>
                    </a:lnTo>
                  </a:path>
                  <a:path w="831850" h="784860">
                    <a:moveTo>
                      <a:pt x="0" y="130810"/>
                    </a:moveTo>
                    <a:lnTo>
                      <a:pt x="21200" y="89456"/>
                    </a:lnTo>
                    <a:lnTo>
                      <a:pt x="80239" y="53547"/>
                    </a:lnTo>
                    <a:lnTo>
                      <a:pt x="121808" y="38306"/>
                    </a:lnTo>
                    <a:lnTo>
                      <a:pt x="170270" y="25233"/>
                    </a:lnTo>
                    <a:lnTo>
                      <a:pt x="224768" y="14597"/>
                    </a:lnTo>
                    <a:lnTo>
                      <a:pt x="284447" y="6666"/>
                    </a:lnTo>
                    <a:lnTo>
                      <a:pt x="348451" y="1711"/>
                    </a:lnTo>
                    <a:lnTo>
                      <a:pt x="415925" y="0"/>
                    </a:lnTo>
                    <a:lnTo>
                      <a:pt x="483367" y="1711"/>
                    </a:lnTo>
                    <a:lnTo>
                      <a:pt x="547353" y="6666"/>
                    </a:lnTo>
                    <a:lnTo>
                      <a:pt x="607025" y="14597"/>
                    </a:lnTo>
                    <a:lnTo>
                      <a:pt x="661524" y="25233"/>
                    </a:lnTo>
                    <a:lnTo>
                      <a:pt x="709993" y="38306"/>
                    </a:lnTo>
                    <a:lnTo>
                      <a:pt x="751573" y="53547"/>
                    </a:lnTo>
                    <a:lnTo>
                      <a:pt x="810636" y="89456"/>
                    </a:lnTo>
                    <a:lnTo>
                      <a:pt x="831850" y="130810"/>
                    </a:lnTo>
                    <a:lnTo>
                      <a:pt x="831850" y="653923"/>
                    </a:lnTo>
                    <a:lnTo>
                      <a:pt x="810636" y="695276"/>
                    </a:lnTo>
                    <a:lnTo>
                      <a:pt x="751573" y="731185"/>
                    </a:lnTo>
                    <a:lnTo>
                      <a:pt x="709993" y="746426"/>
                    </a:lnTo>
                    <a:lnTo>
                      <a:pt x="661524" y="759499"/>
                    </a:lnTo>
                    <a:lnTo>
                      <a:pt x="607025" y="770135"/>
                    </a:lnTo>
                    <a:lnTo>
                      <a:pt x="547353" y="778066"/>
                    </a:lnTo>
                    <a:lnTo>
                      <a:pt x="483367" y="783021"/>
                    </a:lnTo>
                    <a:lnTo>
                      <a:pt x="415925" y="784733"/>
                    </a:lnTo>
                    <a:lnTo>
                      <a:pt x="348451" y="783021"/>
                    </a:lnTo>
                    <a:lnTo>
                      <a:pt x="284447" y="778066"/>
                    </a:lnTo>
                    <a:lnTo>
                      <a:pt x="224768" y="770135"/>
                    </a:lnTo>
                    <a:lnTo>
                      <a:pt x="170270" y="759499"/>
                    </a:lnTo>
                    <a:lnTo>
                      <a:pt x="121808" y="746426"/>
                    </a:lnTo>
                    <a:lnTo>
                      <a:pt x="80239" y="731185"/>
                    </a:lnTo>
                    <a:lnTo>
                      <a:pt x="21200" y="695276"/>
                    </a:lnTo>
                    <a:lnTo>
                      <a:pt x="0" y="653923"/>
                    </a:lnTo>
                    <a:lnTo>
                      <a:pt x="0" y="130810"/>
                    </a:lnTo>
                    <a:close/>
                  </a:path>
                </a:pathLst>
              </a:custGeom>
              <a:ln w="12700">
                <a:solidFill>
                  <a:srgbClr val="1F4D78"/>
                </a:solidFill>
              </a:ln>
            </p:spPr>
            <p:txBody>
              <a:bodyPr wrap="square" lIns="0" tIns="0" rIns="0" bIns="0" rtlCol="0"/>
              <a:lstStyle/>
              <a:p>
                <a:endParaRPr/>
              </a:p>
            </p:txBody>
          </p:sp>
        </p:grpSp>
        <p:sp>
          <p:nvSpPr>
            <p:cNvPr id="51" name="object 106">
              <a:extLst>
                <a:ext uri="{FF2B5EF4-FFF2-40B4-BE49-F238E27FC236}">
                  <a16:creationId xmlns:a16="http://schemas.microsoft.com/office/drawing/2014/main" id="{6057921F-9931-CDBD-FC74-D96346DEFB70}"/>
                </a:ext>
              </a:extLst>
            </p:cNvPr>
            <p:cNvSpPr txBox="1"/>
            <p:nvPr/>
          </p:nvSpPr>
          <p:spPr>
            <a:xfrm>
              <a:off x="9973222" y="4960873"/>
              <a:ext cx="589915" cy="436880"/>
            </a:xfrm>
            <a:prstGeom prst="rect">
              <a:avLst/>
            </a:prstGeom>
          </p:spPr>
          <p:txBody>
            <a:bodyPr vert="horz" wrap="square" lIns="0" tIns="12700" rIns="0" bIns="0" rtlCol="0">
              <a:spAutoFit/>
            </a:bodyPr>
            <a:lstStyle/>
            <a:p>
              <a:pPr marL="12065" marR="5080" indent="635" algn="ctr">
                <a:lnSpc>
                  <a:spcPct val="100000"/>
                </a:lnSpc>
                <a:spcBef>
                  <a:spcPts val="100"/>
                </a:spcBef>
              </a:pPr>
              <a:r>
                <a:rPr sz="900" spc="-5">
                  <a:solidFill>
                    <a:srgbClr val="FFFFFF"/>
                  </a:solidFill>
                  <a:latin typeface="Calibri"/>
                  <a:cs typeface="Calibri"/>
                </a:rPr>
                <a:t>Otra </a:t>
              </a:r>
              <a:r>
                <a:rPr sz="900">
                  <a:solidFill>
                    <a:srgbClr val="FFFFFF"/>
                  </a:solidFill>
                  <a:latin typeface="Calibri"/>
                  <a:cs typeface="Calibri"/>
                </a:rPr>
                <a:t> In</a:t>
              </a:r>
              <a:r>
                <a:rPr sz="900" spc="-5">
                  <a:solidFill>
                    <a:srgbClr val="FFFFFF"/>
                  </a:solidFill>
                  <a:latin typeface="Calibri"/>
                  <a:cs typeface="Calibri"/>
                </a:rPr>
                <a:t>formación  del</a:t>
              </a:r>
              <a:r>
                <a:rPr sz="900" spc="-20">
                  <a:solidFill>
                    <a:srgbClr val="FFFFFF"/>
                  </a:solidFill>
                  <a:latin typeface="Calibri"/>
                  <a:cs typeface="Calibri"/>
                </a:rPr>
                <a:t> </a:t>
              </a:r>
              <a:r>
                <a:rPr sz="900" spc="-5">
                  <a:solidFill>
                    <a:srgbClr val="FFFFFF"/>
                  </a:solidFill>
                  <a:latin typeface="Calibri"/>
                  <a:cs typeface="Calibri"/>
                </a:rPr>
                <a:t>Sector</a:t>
              </a:r>
              <a:endParaRPr sz="900">
                <a:latin typeface="Calibri"/>
                <a:cs typeface="Calibri"/>
              </a:endParaRPr>
            </a:p>
          </p:txBody>
        </p:sp>
        <p:grpSp>
          <p:nvGrpSpPr>
            <p:cNvPr id="52" name="object 107">
              <a:extLst>
                <a:ext uri="{FF2B5EF4-FFF2-40B4-BE49-F238E27FC236}">
                  <a16:creationId xmlns:a16="http://schemas.microsoft.com/office/drawing/2014/main" id="{E6C44FB3-53FF-051D-C030-FECDDD9013FA}"/>
                </a:ext>
              </a:extLst>
            </p:cNvPr>
            <p:cNvGrpSpPr/>
            <p:nvPr/>
          </p:nvGrpSpPr>
          <p:grpSpPr>
            <a:xfrm>
              <a:off x="1517689" y="1533905"/>
              <a:ext cx="8300720" cy="4253230"/>
              <a:chOff x="1981326" y="1533905"/>
              <a:chExt cx="8300720" cy="4253230"/>
            </a:xfrm>
          </p:grpSpPr>
          <p:sp>
            <p:nvSpPr>
              <p:cNvPr id="88" name="object 108">
                <a:extLst>
                  <a:ext uri="{FF2B5EF4-FFF2-40B4-BE49-F238E27FC236}">
                    <a16:creationId xmlns:a16="http://schemas.microsoft.com/office/drawing/2014/main" id="{AD0DA48D-F4DB-A67F-2EBD-08B84152B32E}"/>
                  </a:ext>
                </a:extLst>
              </p:cNvPr>
              <p:cNvSpPr/>
              <p:nvPr/>
            </p:nvSpPr>
            <p:spPr>
              <a:xfrm>
                <a:off x="2965068" y="5561584"/>
                <a:ext cx="4848860" cy="175260"/>
              </a:xfrm>
              <a:custGeom>
                <a:avLst/>
                <a:gdLst/>
                <a:ahLst/>
                <a:cxnLst/>
                <a:rect l="l" t="t" r="r" b="b"/>
                <a:pathLst>
                  <a:path w="4848859" h="175260">
                    <a:moveTo>
                      <a:pt x="0" y="175196"/>
                    </a:moveTo>
                    <a:lnTo>
                      <a:pt x="1156" y="107011"/>
                    </a:lnTo>
                    <a:lnTo>
                      <a:pt x="4302" y="51322"/>
                    </a:lnTo>
                    <a:lnTo>
                      <a:pt x="8947" y="13770"/>
                    </a:lnTo>
                    <a:lnTo>
                      <a:pt x="14605" y="0"/>
                    </a:lnTo>
                    <a:lnTo>
                      <a:pt x="4834255" y="0"/>
                    </a:lnTo>
                    <a:lnTo>
                      <a:pt x="4839966" y="13770"/>
                    </a:lnTo>
                    <a:lnTo>
                      <a:pt x="4844605" y="51322"/>
                    </a:lnTo>
                    <a:lnTo>
                      <a:pt x="4847720" y="107011"/>
                    </a:lnTo>
                    <a:lnTo>
                      <a:pt x="4848859" y="175196"/>
                    </a:lnTo>
                  </a:path>
                </a:pathLst>
              </a:custGeom>
              <a:ln w="38100">
                <a:solidFill>
                  <a:srgbClr val="4471C4"/>
                </a:solidFill>
              </a:ln>
            </p:spPr>
            <p:txBody>
              <a:bodyPr wrap="square" lIns="0" tIns="0" rIns="0" bIns="0" rtlCol="0"/>
              <a:lstStyle/>
              <a:p>
                <a:endParaRPr/>
              </a:p>
            </p:txBody>
          </p:sp>
          <p:sp>
            <p:nvSpPr>
              <p:cNvPr id="89" name="object 109">
                <a:extLst>
                  <a:ext uri="{FF2B5EF4-FFF2-40B4-BE49-F238E27FC236}">
                    <a16:creationId xmlns:a16="http://schemas.microsoft.com/office/drawing/2014/main" id="{EFC5391C-EE3A-4CA0-8382-831009774C87}"/>
                  </a:ext>
                </a:extLst>
              </p:cNvPr>
              <p:cNvSpPr/>
              <p:nvPr/>
            </p:nvSpPr>
            <p:spPr>
              <a:xfrm>
                <a:off x="4152264" y="5561584"/>
                <a:ext cx="2426335" cy="206375"/>
              </a:xfrm>
              <a:custGeom>
                <a:avLst/>
                <a:gdLst/>
                <a:ahLst/>
                <a:cxnLst/>
                <a:rect l="l" t="t" r="r" b="b"/>
                <a:pathLst>
                  <a:path w="2426334" h="206375">
                    <a:moveTo>
                      <a:pt x="0" y="193090"/>
                    </a:moveTo>
                    <a:lnTo>
                      <a:pt x="0" y="0"/>
                    </a:lnTo>
                  </a:path>
                  <a:path w="2426334" h="206375">
                    <a:moveTo>
                      <a:pt x="1267840" y="205892"/>
                    </a:moveTo>
                    <a:lnTo>
                      <a:pt x="1267840" y="0"/>
                    </a:lnTo>
                  </a:path>
                  <a:path w="2426334" h="206375">
                    <a:moveTo>
                      <a:pt x="2425954" y="199148"/>
                    </a:moveTo>
                    <a:lnTo>
                      <a:pt x="2425954" y="0"/>
                    </a:lnTo>
                  </a:path>
                </a:pathLst>
              </a:custGeom>
              <a:ln w="38100">
                <a:solidFill>
                  <a:srgbClr val="4471C4"/>
                </a:solidFill>
              </a:ln>
            </p:spPr>
            <p:txBody>
              <a:bodyPr wrap="square" lIns="0" tIns="0" rIns="0" bIns="0" rtlCol="0"/>
              <a:lstStyle/>
              <a:p>
                <a:endParaRPr/>
              </a:p>
            </p:txBody>
          </p:sp>
          <p:sp>
            <p:nvSpPr>
              <p:cNvPr id="90" name="object 110">
                <a:extLst>
                  <a:ext uri="{FF2B5EF4-FFF2-40B4-BE49-F238E27FC236}">
                    <a16:creationId xmlns:a16="http://schemas.microsoft.com/office/drawing/2014/main" id="{6D9907F8-326D-1EBD-89DF-4F078386CA9F}"/>
                  </a:ext>
                </a:extLst>
              </p:cNvPr>
              <p:cNvSpPr/>
              <p:nvPr/>
            </p:nvSpPr>
            <p:spPr>
              <a:xfrm>
                <a:off x="1981327" y="4077461"/>
                <a:ext cx="8300720" cy="1467485"/>
              </a:xfrm>
              <a:custGeom>
                <a:avLst/>
                <a:gdLst/>
                <a:ahLst/>
                <a:cxnLst/>
                <a:rect l="l" t="t" r="r" b="b"/>
                <a:pathLst>
                  <a:path w="8300720" h="1467485">
                    <a:moveTo>
                      <a:pt x="2517140" y="810641"/>
                    </a:moveTo>
                    <a:lnTo>
                      <a:pt x="2508097" y="801878"/>
                    </a:lnTo>
                    <a:lnTo>
                      <a:pt x="2440686" y="736473"/>
                    </a:lnTo>
                    <a:lnTo>
                      <a:pt x="2431123" y="766737"/>
                    </a:lnTo>
                    <a:lnTo>
                      <a:pt x="9525" y="0"/>
                    </a:lnTo>
                    <a:lnTo>
                      <a:pt x="0" y="30353"/>
                    </a:lnTo>
                    <a:lnTo>
                      <a:pt x="2421521" y="797102"/>
                    </a:lnTo>
                    <a:lnTo>
                      <a:pt x="2411984" y="827278"/>
                    </a:lnTo>
                    <a:lnTo>
                      <a:pt x="2517140" y="810641"/>
                    </a:lnTo>
                    <a:close/>
                  </a:path>
                  <a:path w="8300720" h="1467485">
                    <a:moveTo>
                      <a:pt x="3496056" y="1325372"/>
                    </a:moveTo>
                    <a:lnTo>
                      <a:pt x="3486531" y="1306322"/>
                    </a:lnTo>
                    <a:lnTo>
                      <a:pt x="3438906" y="1211072"/>
                    </a:lnTo>
                    <a:lnTo>
                      <a:pt x="3381756" y="1325372"/>
                    </a:lnTo>
                    <a:lnTo>
                      <a:pt x="3419856" y="1325372"/>
                    </a:lnTo>
                    <a:lnTo>
                      <a:pt x="3419856" y="1467231"/>
                    </a:lnTo>
                    <a:lnTo>
                      <a:pt x="3457956" y="1467231"/>
                    </a:lnTo>
                    <a:lnTo>
                      <a:pt x="3457956" y="1325372"/>
                    </a:lnTo>
                    <a:lnTo>
                      <a:pt x="3496056" y="1325372"/>
                    </a:lnTo>
                    <a:close/>
                  </a:path>
                  <a:path w="8300720" h="1467485">
                    <a:moveTo>
                      <a:pt x="8294243" y="962787"/>
                    </a:moveTo>
                    <a:lnTo>
                      <a:pt x="4363847" y="962787"/>
                    </a:lnTo>
                    <a:lnTo>
                      <a:pt x="4363847" y="931037"/>
                    </a:lnTo>
                    <a:lnTo>
                      <a:pt x="4268597" y="978662"/>
                    </a:lnTo>
                    <a:lnTo>
                      <a:pt x="4363847" y="1026287"/>
                    </a:lnTo>
                    <a:lnTo>
                      <a:pt x="4363847" y="994537"/>
                    </a:lnTo>
                    <a:lnTo>
                      <a:pt x="8294243" y="994537"/>
                    </a:lnTo>
                    <a:lnTo>
                      <a:pt x="8294243" y="962787"/>
                    </a:lnTo>
                    <a:close/>
                  </a:path>
                  <a:path w="8300720" h="1467485">
                    <a:moveTo>
                      <a:pt x="8300593" y="105537"/>
                    </a:moveTo>
                    <a:lnTo>
                      <a:pt x="8294751" y="74295"/>
                    </a:lnTo>
                    <a:lnTo>
                      <a:pt x="4348607" y="810526"/>
                    </a:lnTo>
                    <a:lnTo>
                      <a:pt x="4342765" y="779272"/>
                    </a:lnTo>
                    <a:lnTo>
                      <a:pt x="4257802" y="843534"/>
                    </a:lnTo>
                    <a:lnTo>
                      <a:pt x="4360291" y="872871"/>
                    </a:lnTo>
                    <a:lnTo>
                      <a:pt x="4355008" y="844677"/>
                    </a:lnTo>
                    <a:lnTo>
                      <a:pt x="4354461" y="841768"/>
                    </a:lnTo>
                    <a:lnTo>
                      <a:pt x="8300593" y="105537"/>
                    </a:lnTo>
                    <a:close/>
                  </a:path>
                </a:pathLst>
              </a:custGeom>
              <a:solidFill>
                <a:srgbClr val="4471C4"/>
              </a:solidFill>
            </p:spPr>
            <p:txBody>
              <a:bodyPr wrap="square" lIns="0" tIns="0" rIns="0" bIns="0" rtlCol="0"/>
              <a:lstStyle/>
              <a:p>
                <a:endParaRPr/>
              </a:p>
            </p:txBody>
          </p:sp>
          <p:sp>
            <p:nvSpPr>
              <p:cNvPr id="91" name="object 111">
                <a:extLst>
                  <a:ext uri="{FF2B5EF4-FFF2-40B4-BE49-F238E27FC236}">
                    <a16:creationId xmlns:a16="http://schemas.microsoft.com/office/drawing/2014/main" id="{6836BB6B-7A4D-FC7E-D03A-69B5647A6FB5}"/>
                  </a:ext>
                </a:extLst>
              </p:cNvPr>
              <p:cNvSpPr/>
              <p:nvPr/>
            </p:nvSpPr>
            <p:spPr>
              <a:xfrm>
                <a:off x="5828030" y="1533905"/>
                <a:ext cx="554990" cy="220345"/>
              </a:xfrm>
              <a:custGeom>
                <a:avLst/>
                <a:gdLst/>
                <a:ahLst/>
                <a:cxnLst/>
                <a:rect l="l" t="t" r="r" b="b"/>
                <a:pathLst>
                  <a:path w="554989" h="220344">
                    <a:moveTo>
                      <a:pt x="277368" y="0"/>
                    </a:moveTo>
                    <a:lnTo>
                      <a:pt x="0" y="109982"/>
                    </a:lnTo>
                    <a:lnTo>
                      <a:pt x="138684" y="109982"/>
                    </a:lnTo>
                    <a:lnTo>
                      <a:pt x="138684" y="220091"/>
                    </a:lnTo>
                    <a:lnTo>
                      <a:pt x="416052" y="220091"/>
                    </a:lnTo>
                    <a:lnTo>
                      <a:pt x="416052" y="109982"/>
                    </a:lnTo>
                    <a:lnTo>
                      <a:pt x="554736" y="109982"/>
                    </a:lnTo>
                    <a:lnTo>
                      <a:pt x="277368" y="0"/>
                    </a:lnTo>
                    <a:close/>
                  </a:path>
                </a:pathLst>
              </a:custGeom>
              <a:solidFill>
                <a:srgbClr val="A9D18E">
                  <a:alpha val="67057"/>
                </a:srgbClr>
              </a:solidFill>
            </p:spPr>
            <p:txBody>
              <a:bodyPr wrap="square" lIns="0" tIns="0" rIns="0" bIns="0" rtlCol="0"/>
              <a:lstStyle/>
              <a:p>
                <a:endParaRPr/>
              </a:p>
            </p:txBody>
          </p:sp>
        </p:grpSp>
        <p:sp>
          <p:nvSpPr>
            <p:cNvPr id="53" name="object 112">
              <a:extLst>
                <a:ext uri="{FF2B5EF4-FFF2-40B4-BE49-F238E27FC236}">
                  <a16:creationId xmlns:a16="http://schemas.microsoft.com/office/drawing/2014/main" id="{64CF0E3D-A4BD-7C1E-5375-FA2836FC9F20}"/>
                </a:ext>
              </a:extLst>
            </p:cNvPr>
            <p:cNvSpPr txBox="1"/>
            <p:nvPr/>
          </p:nvSpPr>
          <p:spPr>
            <a:xfrm>
              <a:off x="1785533" y="364058"/>
              <a:ext cx="2523490" cy="307777"/>
            </a:xfrm>
            <a:prstGeom prst="rect">
              <a:avLst/>
            </a:prstGeom>
            <a:solidFill>
              <a:srgbClr val="006FC0">
                <a:alpha val="29019"/>
              </a:srgbClr>
            </a:solidFill>
          </p:spPr>
          <p:txBody>
            <a:bodyPr vert="horz" wrap="square" lIns="0" tIns="60960" rIns="0" bIns="0" rtlCol="0">
              <a:spAutoFit/>
            </a:bodyPr>
            <a:lstStyle/>
            <a:p>
              <a:pPr algn="ctr">
                <a:lnSpc>
                  <a:spcPct val="100000"/>
                </a:lnSpc>
                <a:spcBef>
                  <a:spcPts val="480"/>
                </a:spcBef>
              </a:pPr>
              <a:r>
                <a:rPr sz="1600" b="1" dirty="0">
                  <a:solidFill>
                    <a:srgbClr val="585858"/>
                  </a:solidFill>
                  <a:latin typeface="Calibri"/>
                  <a:cs typeface="Calibri"/>
                </a:rPr>
                <a:t>Población</a:t>
              </a:r>
              <a:endParaRPr sz="1600" dirty="0">
                <a:latin typeface="Calibri"/>
                <a:cs typeface="Calibri"/>
              </a:endParaRPr>
            </a:p>
          </p:txBody>
        </p:sp>
        <p:sp>
          <p:nvSpPr>
            <p:cNvPr id="54" name="object 113">
              <a:extLst>
                <a:ext uri="{FF2B5EF4-FFF2-40B4-BE49-F238E27FC236}">
                  <a16:creationId xmlns:a16="http://schemas.microsoft.com/office/drawing/2014/main" id="{0C07E042-6A15-4416-8DA9-6B9DE371D141}"/>
                </a:ext>
              </a:extLst>
            </p:cNvPr>
            <p:cNvSpPr txBox="1"/>
            <p:nvPr/>
          </p:nvSpPr>
          <p:spPr>
            <a:xfrm>
              <a:off x="4422560" y="364439"/>
              <a:ext cx="2430145" cy="307777"/>
            </a:xfrm>
            <a:prstGeom prst="rect">
              <a:avLst/>
            </a:prstGeom>
            <a:solidFill>
              <a:srgbClr val="006FC0">
                <a:alpha val="29019"/>
              </a:srgbClr>
            </a:solidFill>
          </p:spPr>
          <p:txBody>
            <a:bodyPr vert="horz" wrap="square" lIns="0" tIns="60960" rIns="0" bIns="0" rtlCol="0">
              <a:spAutoFit/>
            </a:bodyPr>
            <a:lstStyle/>
            <a:p>
              <a:pPr marL="1270" algn="ctr">
                <a:lnSpc>
                  <a:spcPct val="100000"/>
                </a:lnSpc>
                <a:spcBef>
                  <a:spcPts val="480"/>
                </a:spcBef>
              </a:pPr>
              <a:r>
                <a:rPr lang="es-CO" sz="1600" b="1" spc="-25">
                  <a:solidFill>
                    <a:srgbClr val="585858"/>
                  </a:solidFill>
                  <a:latin typeface="Calibri"/>
                  <a:cs typeface="Calibri"/>
                </a:rPr>
                <a:t>Entidad</a:t>
              </a:r>
              <a:endParaRPr sz="1600">
                <a:latin typeface="Calibri"/>
                <a:cs typeface="Calibri"/>
              </a:endParaRPr>
            </a:p>
          </p:txBody>
        </p:sp>
        <p:sp>
          <p:nvSpPr>
            <p:cNvPr id="55" name="object 114">
              <a:extLst>
                <a:ext uri="{FF2B5EF4-FFF2-40B4-BE49-F238E27FC236}">
                  <a16:creationId xmlns:a16="http://schemas.microsoft.com/office/drawing/2014/main" id="{EFEF7F37-CD45-347E-7F8F-208CC04F58A4}"/>
                </a:ext>
              </a:extLst>
            </p:cNvPr>
            <p:cNvSpPr txBox="1"/>
            <p:nvPr/>
          </p:nvSpPr>
          <p:spPr>
            <a:xfrm>
              <a:off x="6942876" y="354660"/>
              <a:ext cx="2553970" cy="307777"/>
            </a:xfrm>
            <a:prstGeom prst="rect">
              <a:avLst/>
            </a:prstGeom>
            <a:solidFill>
              <a:srgbClr val="006FC0">
                <a:alpha val="29019"/>
              </a:srgbClr>
            </a:solidFill>
          </p:spPr>
          <p:txBody>
            <a:bodyPr vert="horz" wrap="square" lIns="0" tIns="60960" rIns="0" bIns="0" rtlCol="0">
              <a:spAutoFit/>
            </a:bodyPr>
            <a:lstStyle/>
            <a:p>
              <a:pPr marL="328295" algn="ctr">
                <a:lnSpc>
                  <a:spcPct val="100000"/>
                </a:lnSpc>
                <a:spcBef>
                  <a:spcPts val="480"/>
                </a:spcBef>
              </a:pPr>
              <a:r>
                <a:rPr sz="1600" b="1" dirty="0" err="1">
                  <a:solidFill>
                    <a:srgbClr val="585858"/>
                  </a:solidFill>
                  <a:latin typeface="Calibri"/>
                  <a:cs typeface="Calibri"/>
                </a:rPr>
                <a:t>Interesados</a:t>
              </a:r>
              <a:r>
                <a:rPr sz="1600" b="1" spc="-10" dirty="0">
                  <a:solidFill>
                    <a:srgbClr val="585858"/>
                  </a:solidFill>
                  <a:latin typeface="Calibri"/>
                  <a:cs typeface="Calibri"/>
                </a:rPr>
                <a:t> </a:t>
              </a:r>
              <a:r>
                <a:rPr sz="1600" b="1" spc="5" dirty="0">
                  <a:solidFill>
                    <a:srgbClr val="585858"/>
                  </a:solidFill>
                  <a:latin typeface="Calibri"/>
                  <a:cs typeface="Calibri"/>
                </a:rPr>
                <a:t>del</a:t>
              </a:r>
              <a:r>
                <a:rPr sz="1600" b="1" spc="-10" dirty="0">
                  <a:solidFill>
                    <a:srgbClr val="585858"/>
                  </a:solidFill>
                  <a:latin typeface="Calibri"/>
                  <a:cs typeface="Calibri"/>
                </a:rPr>
                <a:t> </a:t>
              </a:r>
              <a:r>
                <a:rPr sz="1600" b="1" dirty="0">
                  <a:solidFill>
                    <a:srgbClr val="585858"/>
                  </a:solidFill>
                  <a:latin typeface="Calibri"/>
                  <a:cs typeface="Calibri"/>
                </a:rPr>
                <a:t>Sector</a:t>
              </a:r>
              <a:endParaRPr sz="1600" dirty="0">
                <a:latin typeface="Calibri"/>
                <a:cs typeface="Calibri"/>
              </a:endParaRPr>
            </a:p>
          </p:txBody>
        </p:sp>
        <p:sp>
          <p:nvSpPr>
            <p:cNvPr id="56" name="object 115">
              <a:extLst>
                <a:ext uri="{FF2B5EF4-FFF2-40B4-BE49-F238E27FC236}">
                  <a16:creationId xmlns:a16="http://schemas.microsoft.com/office/drawing/2014/main" id="{6BFB0196-2732-386A-C13B-392247862C6C}"/>
                </a:ext>
              </a:extLst>
            </p:cNvPr>
            <p:cNvSpPr/>
            <p:nvPr/>
          </p:nvSpPr>
          <p:spPr>
            <a:xfrm>
              <a:off x="1772452" y="992250"/>
              <a:ext cx="7738745" cy="534670"/>
            </a:xfrm>
            <a:custGeom>
              <a:avLst/>
              <a:gdLst/>
              <a:ahLst/>
              <a:cxnLst/>
              <a:rect l="l" t="t" r="r" b="b"/>
              <a:pathLst>
                <a:path w="7738745" h="534669">
                  <a:moveTo>
                    <a:pt x="7738618" y="0"/>
                  </a:moveTo>
                  <a:lnTo>
                    <a:pt x="0" y="0"/>
                  </a:lnTo>
                  <a:lnTo>
                    <a:pt x="0" y="534288"/>
                  </a:lnTo>
                  <a:lnTo>
                    <a:pt x="7738618" y="534288"/>
                  </a:lnTo>
                  <a:lnTo>
                    <a:pt x="7738618" y="0"/>
                  </a:lnTo>
                  <a:close/>
                </a:path>
              </a:pathLst>
            </a:custGeom>
            <a:solidFill>
              <a:srgbClr val="A9D18E">
                <a:alpha val="67057"/>
              </a:srgbClr>
            </a:solidFill>
          </p:spPr>
          <p:txBody>
            <a:bodyPr wrap="square" lIns="0" tIns="0" rIns="0" bIns="0" rtlCol="0"/>
            <a:lstStyle/>
            <a:p>
              <a:endParaRPr/>
            </a:p>
          </p:txBody>
        </p:sp>
        <p:sp>
          <p:nvSpPr>
            <p:cNvPr id="57" name="object 116">
              <a:extLst>
                <a:ext uri="{FF2B5EF4-FFF2-40B4-BE49-F238E27FC236}">
                  <a16:creationId xmlns:a16="http://schemas.microsoft.com/office/drawing/2014/main" id="{F32C24E7-A80C-B979-37FC-E7F2820A75CB}"/>
                </a:ext>
              </a:extLst>
            </p:cNvPr>
            <p:cNvSpPr txBox="1"/>
            <p:nvPr/>
          </p:nvSpPr>
          <p:spPr>
            <a:xfrm>
              <a:off x="1772452" y="992250"/>
              <a:ext cx="7738745" cy="371897"/>
            </a:xfrm>
            <a:prstGeom prst="rect">
              <a:avLst/>
            </a:prstGeom>
          </p:spPr>
          <p:txBody>
            <a:bodyPr vert="horz" wrap="square" lIns="0" tIns="124460" rIns="0" bIns="0" rtlCol="0">
              <a:spAutoFit/>
            </a:bodyPr>
            <a:lstStyle/>
            <a:p>
              <a:pPr>
                <a:lnSpc>
                  <a:spcPct val="100000"/>
                </a:lnSpc>
                <a:spcBef>
                  <a:spcPts val="980"/>
                </a:spcBef>
              </a:pPr>
              <a:r>
                <a:rPr sz="1600" b="1" spc="-15">
                  <a:solidFill>
                    <a:srgbClr val="585858"/>
                  </a:solidFill>
                  <a:latin typeface="Tahoma"/>
                  <a:cs typeface="Tahoma"/>
                </a:rPr>
                <a:t>Apps</a:t>
              </a:r>
              <a:r>
                <a:rPr sz="1600" b="1" spc="-35">
                  <a:solidFill>
                    <a:srgbClr val="585858"/>
                  </a:solidFill>
                  <a:latin typeface="Tahoma"/>
                  <a:cs typeface="Tahoma"/>
                </a:rPr>
                <a:t> </a:t>
              </a:r>
              <a:r>
                <a:rPr sz="1600" b="1" spc="-85">
                  <a:solidFill>
                    <a:srgbClr val="585858"/>
                  </a:solidFill>
                  <a:latin typeface="Tahoma"/>
                  <a:cs typeface="Tahoma"/>
                </a:rPr>
                <a:t>Fron</a:t>
              </a:r>
              <a:r>
                <a:rPr sz="1600" b="1" spc="-60">
                  <a:solidFill>
                    <a:srgbClr val="585858"/>
                  </a:solidFill>
                  <a:latin typeface="Tahoma"/>
                  <a:cs typeface="Tahoma"/>
                </a:rPr>
                <a:t>t</a:t>
              </a:r>
              <a:r>
                <a:rPr sz="1600" b="1" spc="-20">
                  <a:solidFill>
                    <a:srgbClr val="585858"/>
                  </a:solidFill>
                  <a:latin typeface="Tahoma"/>
                  <a:cs typeface="Tahoma"/>
                </a:rPr>
                <a:t> </a:t>
              </a:r>
              <a:r>
                <a:rPr sz="1600" b="1" spc="-95">
                  <a:solidFill>
                    <a:srgbClr val="585858"/>
                  </a:solidFill>
                  <a:latin typeface="Tahoma"/>
                  <a:cs typeface="Tahoma"/>
                </a:rPr>
                <a:t>End</a:t>
              </a:r>
              <a:endParaRPr sz="1600">
                <a:latin typeface="Tahoma"/>
                <a:cs typeface="Tahoma"/>
              </a:endParaRPr>
            </a:p>
          </p:txBody>
        </p:sp>
        <p:grpSp>
          <p:nvGrpSpPr>
            <p:cNvPr id="58" name="object 117">
              <a:extLst>
                <a:ext uri="{FF2B5EF4-FFF2-40B4-BE49-F238E27FC236}">
                  <a16:creationId xmlns:a16="http://schemas.microsoft.com/office/drawing/2014/main" id="{FF70F6FE-5220-6385-C8A4-E10E43A1435A}"/>
                </a:ext>
              </a:extLst>
            </p:cNvPr>
            <p:cNvGrpSpPr/>
            <p:nvPr/>
          </p:nvGrpSpPr>
          <p:grpSpPr>
            <a:xfrm>
              <a:off x="2756067" y="771016"/>
              <a:ext cx="5648960" cy="694690"/>
              <a:chOff x="3219704" y="771016"/>
              <a:chExt cx="5648960" cy="694690"/>
            </a:xfrm>
          </p:grpSpPr>
          <p:sp>
            <p:nvSpPr>
              <p:cNvPr id="83" name="object 118">
                <a:extLst>
                  <a:ext uri="{FF2B5EF4-FFF2-40B4-BE49-F238E27FC236}">
                    <a16:creationId xmlns:a16="http://schemas.microsoft.com/office/drawing/2014/main" id="{17558194-839F-AF19-FC75-A39AB431912E}"/>
                  </a:ext>
                </a:extLst>
              </p:cNvPr>
              <p:cNvSpPr/>
              <p:nvPr/>
            </p:nvSpPr>
            <p:spPr>
              <a:xfrm>
                <a:off x="3219704" y="771016"/>
                <a:ext cx="5648960" cy="222250"/>
              </a:xfrm>
              <a:custGeom>
                <a:avLst/>
                <a:gdLst/>
                <a:ahLst/>
                <a:cxnLst/>
                <a:rect l="l" t="t" r="r" b="b"/>
                <a:pathLst>
                  <a:path w="5648959" h="222250">
                    <a:moveTo>
                      <a:pt x="554736" y="120523"/>
                    </a:moveTo>
                    <a:lnTo>
                      <a:pt x="277368" y="20447"/>
                    </a:lnTo>
                    <a:lnTo>
                      <a:pt x="0" y="120523"/>
                    </a:lnTo>
                    <a:lnTo>
                      <a:pt x="138684" y="120523"/>
                    </a:lnTo>
                    <a:lnTo>
                      <a:pt x="138684" y="220472"/>
                    </a:lnTo>
                    <a:lnTo>
                      <a:pt x="416052" y="220472"/>
                    </a:lnTo>
                    <a:lnTo>
                      <a:pt x="416052" y="120523"/>
                    </a:lnTo>
                    <a:lnTo>
                      <a:pt x="554736" y="120523"/>
                    </a:lnTo>
                    <a:close/>
                  </a:path>
                  <a:path w="5648959" h="222250">
                    <a:moveTo>
                      <a:pt x="3101848" y="111760"/>
                    </a:moveTo>
                    <a:lnTo>
                      <a:pt x="2824480" y="1778"/>
                    </a:lnTo>
                    <a:lnTo>
                      <a:pt x="2547112" y="111760"/>
                    </a:lnTo>
                    <a:lnTo>
                      <a:pt x="2685796" y="111760"/>
                    </a:lnTo>
                    <a:lnTo>
                      <a:pt x="2685796" y="221869"/>
                    </a:lnTo>
                    <a:lnTo>
                      <a:pt x="2963164" y="221869"/>
                    </a:lnTo>
                    <a:lnTo>
                      <a:pt x="2963164" y="111760"/>
                    </a:lnTo>
                    <a:lnTo>
                      <a:pt x="3101848" y="111760"/>
                    </a:lnTo>
                    <a:close/>
                  </a:path>
                  <a:path w="5648959" h="222250">
                    <a:moveTo>
                      <a:pt x="5648960" y="110109"/>
                    </a:moveTo>
                    <a:lnTo>
                      <a:pt x="5371592" y="0"/>
                    </a:lnTo>
                    <a:lnTo>
                      <a:pt x="5094224" y="110109"/>
                    </a:lnTo>
                    <a:lnTo>
                      <a:pt x="5232908" y="110109"/>
                    </a:lnTo>
                    <a:lnTo>
                      <a:pt x="5232908" y="220091"/>
                    </a:lnTo>
                    <a:lnTo>
                      <a:pt x="5510276" y="220091"/>
                    </a:lnTo>
                    <a:lnTo>
                      <a:pt x="5510276" y="110109"/>
                    </a:lnTo>
                    <a:lnTo>
                      <a:pt x="5648960" y="110109"/>
                    </a:lnTo>
                    <a:close/>
                  </a:path>
                </a:pathLst>
              </a:custGeom>
              <a:solidFill>
                <a:srgbClr val="A9D18E">
                  <a:alpha val="67057"/>
                </a:srgbClr>
              </a:solidFill>
            </p:spPr>
            <p:txBody>
              <a:bodyPr wrap="square" lIns="0" tIns="0" rIns="0" bIns="0" rtlCol="0"/>
              <a:lstStyle/>
              <a:p>
                <a:endParaRPr/>
              </a:p>
            </p:txBody>
          </p:sp>
          <p:sp>
            <p:nvSpPr>
              <p:cNvPr id="84" name="object 119">
                <a:extLst>
                  <a:ext uri="{FF2B5EF4-FFF2-40B4-BE49-F238E27FC236}">
                    <a16:creationId xmlns:a16="http://schemas.microsoft.com/office/drawing/2014/main" id="{7E861647-AEE3-77DF-2E43-262C15E1E0BF}"/>
                  </a:ext>
                </a:extLst>
              </p:cNvPr>
              <p:cNvSpPr/>
              <p:nvPr/>
            </p:nvSpPr>
            <p:spPr>
              <a:xfrm>
                <a:off x="4017518" y="1159509"/>
                <a:ext cx="768985" cy="299720"/>
              </a:xfrm>
              <a:custGeom>
                <a:avLst/>
                <a:gdLst/>
                <a:ahLst/>
                <a:cxnLst/>
                <a:rect l="l" t="t" r="r" b="b"/>
                <a:pathLst>
                  <a:path w="768985" h="299719">
                    <a:moveTo>
                      <a:pt x="768921" y="0"/>
                    </a:moveTo>
                    <a:lnTo>
                      <a:pt x="0" y="0"/>
                    </a:lnTo>
                    <a:lnTo>
                      <a:pt x="0" y="299338"/>
                    </a:lnTo>
                    <a:lnTo>
                      <a:pt x="768921" y="299338"/>
                    </a:lnTo>
                    <a:lnTo>
                      <a:pt x="768921" y="0"/>
                    </a:lnTo>
                    <a:close/>
                  </a:path>
                </a:pathLst>
              </a:custGeom>
              <a:solidFill>
                <a:srgbClr val="5B9BD4"/>
              </a:solidFill>
            </p:spPr>
            <p:txBody>
              <a:bodyPr wrap="square" lIns="0" tIns="0" rIns="0" bIns="0" rtlCol="0"/>
              <a:lstStyle/>
              <a:p>
                <a:endParaRPr/>
              </a:p>
            </p:txBody>
          </p:sp>
          <p:sp>
            <p:nvSpPr>
              <p:cNvPr id="85" name="object 120">
                <a:extLst>
                  <a:ext uri="{FF2B5EF4-FFF2-40B4-BE49-F238E27FC236}">
                    <a16:creationId xmlns:a16="http://schemas.microsoft.com/office/drawing/2014/main" id="{38A7D328-48F8-44E1-DB16-28A4F591ED42}"/>
                  </a:ext>
                </a:extLst>
              </p:cNvPr>
              <p:cNvSpPr/>
              <p:nvPr/>
            </p:nvSpPr>
            <p:spPr>
              <a:xfrm>
                <a:off x="4786376" y="1059814"/>
                <a:ext cx="100330" cy="399415"/>
              </a:xfrm>
              <a:custGeom>
                <a:avLst/>
                <a:gdLst/>
                <a:ahLst/>
                <a:cxnLst/>
                <a:rect l="l" t="t" r="r" b="b"/>
                <a:pathLst>
                  <a:path w="100329" h="399415">
                    <a:moveTo>
                      <a:pt x="99822" y="0"/>
                    </a:moveTo>
                    <a:lnTo>
                      <a:pt x="0" y="99695"/>
                    </a:lnTo>
                    <a:lnTo>
                      <a:pt x="0" y="399034"/>
                    </a:lnTo>
                    <a:lnTo>
                      <a:pt x="99822" y="299338"/>
                    </a:lnTo>
                    <a:lnTo>
                      <a:pt x="99822" y="0"/>
                    </a:lnTo>
                    <a:close/>
                  </a:path>
                </a:pathLst>
              </a:custGeom>
              <a:solidFill>
                <a:srgbClr val="487CAB"/>
              </a:solidFill>
            </p:spPr>
            <p:txBody>
              <a:bodyPr wrap="square" lIns="0" tIns="0" rIns="0" bIns="0" rtlCol="0"/>
              <a:lstStyle/>
              <a:p>
                <a:endParaRPr/>
              </a:p>
            </p:txBody>
          </p:sp>
          <p:sp>
            <p:nvSpPr>
              <p:cNvPr id="86" name="object 121">
                <a:extLst>
                  <a:ext uri="{FF2B5EF4-FFF2-40B4-BE49-F238E27FC236}">
                    <a16:creationId xmlns:a16="http://schemas.microsoft.com/office/drawing/2014/main" id="{DEBC45B3-2BA3-D086-FFC1-5E6AA34DE034}"/>
                  </a:ext>
                </a:extLst>
              </p:cNvPr>
              <p:cNvSpPr/>
              <p:nvPr/>
            </p:nvSpPr>
            <p:spPr>
              <a:xfrm>
                <a:off x="4017518" y="1059814"/>
                <a:ext cx="868680" cy="99695"/>
              </a:xfrm>
              <a:custGeom>
                <a:avLst/>
                <a:gdLst/>
                <a:ahLst/>
                <a:cxnLst/>
                <a:rect l="l" t="t" r="r" b="b"/>
                <a:pathLst>
                  <a:path w="868679" h="99694">
                    <a:moveTo>
                      <a:pt x="868680" y="0"/>
                    </a:moveTo>
                    <a:lnTo>
                      <a:pt x="99822" y="0"/>
                    </a:lnTo>
                    <a:lnTo>
                      <a:pt x="0" y="99695"/>
                    </a:lnTo>
                    <a:lnTo>
                      <a:pt x="768858" y="99695"/>
                    </a:lnTo>
                    <a:lnTo>
                      <a:pt x="868680" y="0"/>
                    </a:lnTo>
                    <a:close/>
                  </a:path>
                </a:pathLst>
              </a:custGeom>
              <a:solidFill>
                <a:srgbClr val="7AAEDD"/>
              </a:solidFill>
            </p:spPr>
            <p:txBody>
              <a:bodyPr wrap="square" lIns="0" tIns="0" rIns="0" bIns="0" rtlCol="0"/>
              <a:lstStyle/>
              <a:p>
                <a:endParaRPr/>
              </a:p>
            </p:txBody>
          </p:sp>
          <p:sp>
            <p:nvSpPr>
              <p:cNvPr id="87" name="object 122">
                <a:extLst>
                  <a:ext uri="{FF2B5EF4-FFF2-40B4-BE49-F238E27FC236}">
                    <a16:creationId xmlns:a16="http://schemas.microsoft.com/office/drawing/2014/main" id="{CE08F89F-BA21-5E00-5F29-761535CBA4AC}"/>
                  </a:ext>
                </a:extLst>
              </p:cNvPr>
              <p:cNvSpPr/>
              <p:nvPr/>
            </p:nvSpPr>
            <p:spPr>
              <a:xfrm>
                <a:off x="4017518" y="1059814"/>
                <a:ext cx="868680" cy="399415"/>
              </a:xfrm>
              <a:custGeom>
                <a:avLst/>
                <a:gdLst/>
                <a:ahLst/>
                <a:cxnLst/>
                <a:rect l="l" t="t" r="r" b="b"/>
                <a:pathLst>
                  <a:path w="868679" h="399415">
                    <a:moveTo>
                      <a:pt x="0" y="99695"/>
                    </a:moveTo>
                    <a:lnTo>
                      <a:pt x="99822" y="0"/>
                    </a:lnTo>
                    <a:lnTo>
                      <a:pt x="868680" y="0"/>
                    </a:lnTo>
                    <a:lnTo>
                      <a:pt x="868680" y="299338"/>
                    </a:lnTo>
                    <a:lnTo>
                      <a:pt x="768858" y="399034"/>
                    </a:lnTo>
                    <a:lnTo>
                      <a:pt x="0" y="399034"/>
                    </a:lnTo>
                    <a:lnTo>
                      <a:pt x="0" y="99695"/>
                    </a:lnTo>
                    <a:close/>
                  </a:path>
                  <a:path w="868679" h="399415">
                    <a:moveTo>
                      <a:pt x="0" y="99695"/>
                    </a:moveTo>
                    <a:lnTo>
                      <a:pt x="768858" y="99695"/>
                    </a:lnTo>
                    <a:lnTo>
                      <a:pt x="868680" y="0"/>
                    </a:lnTo>
                  </a:path>
                  <a:path w="868679" h="399415">
                    <a:moveTo>
                      <a:pt x="768858" y="99695"/>
                    </a:moveTo>
                    <a:lnTo>
                      <a:pt x="768858" y="399034"/>
                    </a:lnTo>
                  </a:path>
                </a:pathLst>
              </a:custGeom>
              <a:ln w="12700">
                <a:solidFill>
                  <a:srgbClr val="1F4D78"/>
                </a:solidFill>
              </a:ln>
            </p:spPr>
            <p:txBody>
              <a:bodyPr wrap="square" lIns="0" tIns="0" rIns="0" bIns="0" rtlCol="0"/>
              <a:lstStyle/>
              <a:p>
                <a:endParaRPr/>
              </a:p>
            </p:txBody>
          </p:sp>
        </p:grpSp>
        <p:sp>
          <p:nvSpPr>
            <p:cNvPr id="59" name="object 123">
              <a:extLst>
                <a:ext uri="{FF2B5EF4-FFF2-40B4-BE49-F238E27FC236}">
                  <a16:creationId xmlns:a16="http://schemas.microsoft.com/office/drawing/2014/main" id="{B1E4B924-FBEF-A9F2-CB49-01EF5B68F7EB}"/>
                </a:ext>
              </a:extLst>
            </p:cNvPr>
            <p:cNvSpPr txBox="1"/>
            <p:nvPr/>
          </p:nvSpPr>
          <p:spPr>
            <a:xfrm>
              <a:off x="3553880" y="1151890"/>
              <a:ext cx="762635" cy="286232"/>
            </a:xfrm>
            <a:prstGeom prst="rect">
              <a:avLst/>
            </a:prstGeom>
          </p:spPr>
          <p:txBody>
            <a:bodyPr vert="horz" wrap="square" lIns="0" tIns="10795" rIns="0" bIns="0" rtlCol="0">
              <a:spAutoFit/>
            </a:bodyPr>
            <a:lstStyle/>
            <a:p>
              <a:pPr marL="103505" marR="90170" indent="76200">
                <a:lnSpc>
                  <a:spcPct val="101099"/>
                </a:lnSpc>
                <a:spcBef>
                  <a:spcPts val="85"/>
                </a:spcBef>
              </a:pPr>
              <a:r>
                <a:rPr sz="900" spc="-5">
                  <a:solidFill>
                    <a:srgbClr val="FFFFFF"/>
                  </a:solidFill>
                  <a:latin typeface="Calibri"/>
                  <a:cs typeface="Calibri"/>
                </a:rPr>
                <a:t>Sistemas </a:t>
              </a:r>
              <a:r>
                <a:rPr sz="900">
                  <a:solidFill>
                    <a:srgbClr val="FFFFFF"/>
                  </a:solidFill>
                  <a:latin typeface="Calibri"/>
                  <a:cs typeface="Calibri"/>
                </a:rPr>
                <a:t> </a:t>
              </a:r>
              <a:r>
                <a:rPr sz="900" spc="-5">
                  <a:solidFill>
                    <a:srgbClr val="FFFFFF"/>
                  </a:solidFill>
                  <a:latin typeface="Calibri"/>
                  <a:cs typeface="Calibri"/>
                </a:rPr>
                <a:t>Estrat</a:t>
              </a:r>
              <a:r>
                <a:rPr sz="900">
                  <a:solidFill>
                    <a:srgbClr val="FFFFFF"/>
                  </a:solidFill>
                  <a:latin typeface="Calibri"/>
                  <a:cs typeface="Calibri"/>
                </a:rPr>
                <a:t>ég</a:t>
              </a:r>
              <a:r>
                <a:rPr sz="900" spc="-5">
                  <a:solidFill>
                    <a:srgbClr val="FFFFFF"/>
                  </a:solidFill>
                  <a:latin typeface="Calibri"/>
                  <a:cs typeface="Calibri"/>
                </a:rPr>
                <a:t>icos</a:t>
              </a:r>
              <a:endParaRPr sz="900">
                <a:latin typeface="Calibri"/>
                <a:cs typeface="Calibri"/>
              </a:endParaRPr>
            </a:p>
          </p:txBody>
        </p:sp>
        <p:grpSp>
          <p:nvGrpSpPr>
            <p:cNvPr id="60" name="object 124">
              <a:extLst>
                <a:ext uri="{FF2B5EF4-FFF2-40B4-BE49-F238E27FC236}">
                  <a16:creationId xmlns:a16="http://schemas.microsoft.com/office/drawing/2014/main" id="{A8D83E5C-FCA6-336D-78C3-373742ED3C67}"/>
                </a:ext>
              </a:extLst>
            </p:cNvPr>
            <p:cNvGrpSpPr/>
            <p:nvPr/>
          </p:nvGrpSpPr>
          <p:grpSpPr>
            <a:xfrm>
              <a:off x="4960914" y="1056258"/>
              <a:ext cx="881380" cy="412115"/>
              <a:chOff x="5424551" y="1056258"/>
              <a:chExt cx="881380" cy="412115"/>
            </a:xfrm>
          </p:grpSpPr>
          <p:sp>
            <p:nvSpPr>
              <p:cNvPr id="79" name="object 125">
                <a:extLst>
                  <a:ext uri="{FF2B5EF4-FFF2-40B4-BE49-F238E27FC236}">
                    <a16:creationId xmlns:a16="http://schemas.microsoft.com/office/drawing/2014/main" id="{E7116610-ED76-5028-B7B3-D3BBAD5E3FCA}"/>
                  </a:ext>
                </a:extLst>
              </p:cNvPr>
              <p:cNvSpPr/>
              <p:nvPr/>
            </p:nvSpPr>
            <p:spPr>
              <a:xfrm>
                <a:off x="5430901" y="1162430"/>
                <a:ext cx="768985" cy="299720"/>
              </a:xfrm>
              <a:custGeom>
                <a:avLst/>
                <a:gdLst/>
                <a:ahLst/>
                <a:cxnLst/>
                <a:rect l="l" t="t" r="r" b="b"/>
                <a:pathLst>
                  <a:path w="768985" h="299719">
                    <a:moveTo>
                      <a:pt x="768921" y="0"/>
                    </a:moveTo>
                    <a:lnTo>
                      <a:pt x="0" y="0"/>
                    </a:lnTo>
                    <a:lnTo>
                      <a:pt x="0" y="299338"/>
                    </a:lnTo>
                    <a:lnTo>
                      <a:pt x="768921" y="299338"/>
                    </a:lnTo>
                    <a:lnTo>
                      <a:pt x="768921" y="0"/>
                    </a:lnTo>
                    <a:close/>
                  </a:path>
                </a:pathLst>
              </a:custGeom>
              <a:solidFill>
                <a:srgbClr val="5B9BD4"/>
              </a:solidFill>
            </p:spPr>
            <p:txBody>
              <a:bodyPr wrap="square" lIns="0" tIns="0" rIns="0" bIns="0" rtlCol="0"/>
              <a:lstStyle/>
              <a:p>
                <a:endParaRPr/>
              </a:p>
            </p:txBody>
          </p:sp>
          <p:sp>
            <p:nvSpPr>
              <p:cNvPr id="80" name="object 126">
                <a:extLst>
                  <a:ext uri="{FF2B5EF4-FFF2-40B4-BE49-F238E27FC236}">
                    <a16:creationId xmlns:a16="http://schemas.microsoft.com/office/drawing/2014/main" id="{34DF22A7-33E6-A81A-9D7B-64B14BC91EBC}"/>
                  </a:ext>
                </a:extLst>
              </p:cNvPr>
              <p:cNvSpPr/>
              <p:nvPr/>
            </p:nvSpPr>
            <p:spPr>
              <a:xfrm>
                <a:off x="6199886" y="1062608"/>
                <a:ext cx="99695" cy="399415"/>
              </a:xfrm>
              <a:custGeom>
                <a:avLst/>
                <a:gdLst/>
                <a:ahLst/>
                <a:cxnLst/>
                <a:rect l="l" t="t" r="r" b="b"/>
                <a:pathLst>
                  <a:path w="99695" h="399415">
                    <a:moveTo>
                      <a:pt x="99694" y="0"/>
                    </a:moveTo>
                    <a:lnTo>
                      <a:pt x="0" y="99821"/>
                    </a:lnTo>
                    <a:lnTo>
                      <a:pt x="0" y="399161"/>
                    </a:lnTo>
                    <a:lnTo>
                      <a:pt x="99694" y="299338"/>
                    </a:lnTo>
                    <a:lnTo>
                      <a:pt x="99694" y="0"/>
                    </a:lnTo>
                    <a:close/>
                  </a:path>
                </a:pathLst>
              </a:custGeom>
              <a:solidFill>
                <a:srgbClr val="487CAB"/>
              </a:solidFill>
            </p:spPr>
            <p:txBody>
              <a:bodyPr wrap="square" lIns="0" tIns="0" rIns="0" bIns="0" rtlCol="0"/>
              <a:lstStyle/>
              <a:p>
                <a:endParaRPr/>
              </a:p>
            </p:txBody>
          </p:sp>
          <p:sp>
            <p:nvSpPr>
              <p:cNvPr id="81" name="object 127">
                <a:extLst>
                  <a:ext uri="{FF2B5EF4-FFF2-40B4-BE49-F238E27FC236}">
                    <a16:creationId xmlns:a16="http://schemas.microsoft.com/office/drawing/2014/main" id="{42746973-61D7-C74B-92FC-7D6D9F18BB0D}"/>
                  </a:ext>
                </a:extLst>
              </p:cNvPr>
              <p:cNvSpPr/>
              <p:nvPr/>
            </p:nvSpPr>
            <p:spPr>
              <a:xfrm>
                <a:off x="5430901" y="1062608"/>
                <a:ext cx="868680" cy="100330"/>
              </a:xfrm>
              <a:custGeom>
                <a:avLst/>
                <a:gdLst/>
                <a:ahLst/>
                <a:cxnLst/>
                <a:rect l="l" t="t" r="r" b="b"/>
                <a:pathLst>
                  <a:path w="868679" h="100330">
                    <a:moveTo>
                      <a:pt x="868679" y="0"/>
                    </a:moveTo>
                    <a:lnTo>
                      <a:pt x="99822" y="0"/>
                    </a:lnTo>
                    <a:lnTo>
                      <a:pt x="0" y="99821"/>
                    </a:lnTo>
                    <a:lnTo>
                      <a:pt x="768985" y="99821"/>
                    </a:lnTo>
                    <a:lnTo>
                      <a:pt x="868679" y="0"/>
                    </a:lnTo>
                    <a:close/>
                  </a:path>
                </a:pathLst>
              </a:custGeom>
              <a:solidFill>
                <a:srgbClr val="7AAEDD"/>
              </a:solidFill>
            </p:spPr>
            <p:txBody>
              <a:bodyPr wrap="square" lIns="0" tIns="0" rIns="0" bIns="0" rtlCol="0"/>
              <a:lstStyle/>
              <a:p>
                <a:endParaRPr/>
              </a:p>
            </p:txBody>
          </p:sp>
          <p:sp>
            <p:nvSpPr>
              <p:cNvPr id="82" name="object 128">
                <a:extLst>
                  <a:ext uri="{FF2B5EF4-FFF2-40B4-BE49-F238E27FC236}">
                    <a16:creationId xmlns:a16="http://schemas.microsoft.com/office/drawing/2014/main" id="{E397CED0-ABFA-CDC1-7F74-4F06C808D27E}"/>
                  </a:ext>
                </a:extLst>
              </p:cNvPr>
              <p:cNvSpPr/>
              <p:nvPr/>
            </p:nvSpPr>
            <p:spPr>
              <a:xfrm>
                <a:off x="5430901" y="1062608"/>
                <a:ext cx="868680" cy="399415"/>
              </a:xfrm>
              <a:custGeom>
                <a:avLst/>
                <a:gdLst/>
                <a:ahLst/>
                <a:cxnLst/>
                <a:rect l="l" t="t" r="r" b="b"/>
                <a:pathLst>
                  <a:path w="868679" h="399415">
                    <a:moveTo>
                      <a:pt x="0" y="99821"/>
                    </a:moveTo>
                    <a:lnTo>
                      <a:pt x="99822" y="0"/>
                    </a:lnTo>
                    <a:lnTo>
                      <a:pt x="868679" y="0"/>
                    </a:lnTo>
                    <a:lnTo>
                      <a:pt x="868679" y="299338"/>
                    </a:lnTo>
                    <a:lnTo>
                      <a:pt x="768985" y="399161"/>
                    </a:lnTo>
                    <a:lnTo>
                      <a:pt x="0" y="399161"/>
                    </a:lnTo>
                    <a:lnTo>
                      <a:pt x="0" y="99821"/>
                    </a:lnTo>
                    <a:close/>
                  </a:path>
                  <a:path w="868679" h="399415">
                    <a:moveTo>
                      <a:pt x="0" y="99821"/>
                    </a:moveTo>
                    <a:lnTo>
                      <a:pt x="768985" y="99821"/>
                    </a:lnTo>
                    <a:lnTo>
                      <a:pt x="868679" y="0"/>
                    </a:lnTo>
                  </a:path>
                  <a:path w="868679" h="399415">
                    <a:moveTo>
                      <a:pt x="768985" y="99821"/>
                    </a:moveTo>
                    <a:lnTo>
                      <a:pt x="768985" y="399161"/>
                    </a:lnTo>
                  </a:path>
                </a:pathLst>
              </a:custGeom>
              <a:ln w="12700">
                <a:solidFill>
                  <a:srgbClr val="1F4D78"/>
                </a:solidFill>
              </a:ln>
            </p:spPr>
            <p:txBody>
              <a:bodyPr wrap="square" lIns="0" tIns="0" rIns="0" bIns="0" rtlCol="0"/>
              <a:lstStyle/>
              <a:p>
                <a:endParaRPr/>
              </a:p>
            </p:txBody>
          </p:sp>
        </p:grpSp>
        <p:sp>
          <p:nvSpPr>
            <p:cNvPr id="61" name="object 129">
              <a:extLst>
                <a:ext uri="{FF2B5EF4-FFF2-40B4-BE49-F238E27FC236}">
                  <a16:creationId xmlns:a16="http://schemas.microsoft.com/office/drawing/2014/main" id="{364072AE-13DB-F3B2-CC91-8E42F49A025D}"/>
                </a:ext>
              </a:extLst>
            </p:cNvPr>
            <p:cNvSpPr txBox="1"/>
            <p:nvPr/>
          </p:nvSpPr>
          <p:spPr>
            <a:xfrm>
              <a:off x="4967264" y="1154684"/>
              <a:ext cx="762635" cy="286232"/>
            </a:xfrm>
            <a:prstGeom prst="rect">
              <a:avLst/>
            </a:prstGeom>
          </p:spPr>
          <p:txBody>
            <a:bodyPr vert="horz" wrap="square" lIns="0" tIns="10795" rIns="0" bIns="0" rtlCol="0">
              <a:spAutoFit/>
            </a:bodyPr>
            <a:lstStyle/>
            <a:p>
              <a:pPr marL="114300" marR="95250" indent="-6350">
                <a:lnSpc>
                  <a:spcPct val="101099"/>
                </a:lnSpc>
                <a:spcBef>
                  <a:spcPts val="85"/>
                </a:spcBef>
              </a:pPr>
              <a:r>
                <a:rPr sz="900" spc="-5">
                  <a:solidFill>
                    <a:srgbClr val="FFFFFF"/>
                  </a:solidFill>
                  <a:latin typeface="Calibri"/>
                  <a:cs typeface="Calibri"/>
                </a:rPr>
                <a:t>Sistema</a:t>
              </a:r>
              <a:r>
                <a:rPr sz="900">
                  <a:solidFill>
                    <a:srgbClr val="FFFFFF"/>
                  </a:solidFill>
                  <a:latin typeface="Calibri"/>
                  <a:cs typeface="Calibri"/>
                </a:rPr>
                <a:t>s</a:t>
              </a:r>
              <a:r>
                <a:rPr sz="900" spc="-5">
                  <a:solidFill>
                    <a:srgbClr val="FFFFFF"/>
                  </a:solidFill>
                  <a:latin typeface="Calibri"/>
                  <a:cs typeface="Calibri"/>
                </a:rPr>
                <a:t> de  </a:t>
              </a:r>
              <a:r>
                <a:rPr sz="900">
                  <a:solidFill>
                    <a:srgbClr val="FFFFFF"/>
                  </a:solidFill>
                  <a:latin typeface="Calibri"/>
                  <a:cs typeface="Calibri"/>
                </a:rPr>
                <a:t>In</a:t>
              </a:r>
              <a:r>
                <a:rPr sz="900" spc="-5">
                  <a:solidFill>
                    <a:srgbClr val="FFFFFF"/>
                  </a:solidFill>
                  <a:latin typeface="Calibri"/>
                  <a:cs typeface="Calibri"/>
                </a:rPr>
                <a:t>dic</a:t>
              </a:r>
              <a:r>
                <a:rPr sz="900">
                  <a:solidFill>
                    <a:srgbClr val="FFFFFF"/>
                  </a:solidFill>
                  <a:latin typeface="Calibri"/>
                  <a:cs typeface="Calibri"/>
                </a:rPr>
                <a:t>adores</a:t>
              </a:r>
              <a:endParaRPr sz="900">
                <a:latin typeface="Calibri"/>
                <a:cs typeface="Calibri"/>
              </a:endParaRPr>
            </a:p>
          </p:txBody>
        </p:sp>
        <p:grpSp>
          <p:nvGrpSpPr>
            <p:cNvPr id="62" name="object 130">
              <a:extLst>
                <a:ext uri="{FF2B5EF4-FFF2-40B4-BE49-F238E27FC236}">
                  <a16:creationId xmlns:a16="http://schemas.microsoft.com/office/drawing/2014/main" id="{D54A3633-2F0C-7784-D6BC-38127BADBC66}"/>
                </a:ext>
              </a:extLst>
            </p:cNvPr>
            <p:cNvGrpSpPr/>
            <p:nvPr/>
          </p:nvGrpSpPr>
          <p:grpSpPr>
            <a:xfrm>
              <a:off x="6286031" y="1053464"/>
              <a:ext cx="881380" cy="412115"/>
              <a:chOff x="6749668" y="1053464"/>
              <a:chExt cx="881380" cy="412115"/>
            </a:xfrm>
          </p:grpSpPr>
          <p:sp>
            <p:nvSpPr>
              <p:cNvPr id="75" name="object 131">
                <a:extLst>
                  <a:ext uri="{FF2B5EF4-FFF2-40B4-BE49-F238E27FC236}">
                    <a16:creationId xmlns:a16="http://schemas.microsoft.com/office/drawing/2014/main" id="{2D0F6F32-F1B1-8802-B37E-427412BC5973}"/>
                  </a:ext>
                </a:extLst>
              </p:cNvPr>
              <p:cNvSpPr/>
              <p:nvPr/>
            </p:nvSpPr>
            <p:spPr>
              <a:xfrm>
                <a:off x="6756018" y="1159509"/>
                <a:ext cx="768985" cy="299720"/>
              </a:xfrm>
              <a:custGeom>
                <a:avLst/>
                <a:gdLst/>
                <a:ahLst/>
                <a:cxnLst/>
                <a:rect l="l" t="t" r="r" b="b"/>
                <a:pathLst>
                  <a:path w="768984" h="299719">
                    <a:moveTo>
                      <a:pt x="768921" y="0"/>
                    </a:moveTo>
                    <a:lnTo>
                      <a:pt x="0" y="0"/>
                    </a:lnTo>
                    <a:lnTo>
                      <a:pt x="0" y="299338"/>
                    </a:lnTo>
                    <a:lnTo>
                      <a:pt x="768921" y="299338"/>
                    </a:lnTo>
                    <a:lnTo>
                      <a:pt x="768921" y="0"/>
                    </a:lnTo>
                    <a:close/>
                  </a:path>
                </a:pathLst>
              </a:custGeom>
              <a:solidFill>
                <a:srgbClr val="5B9BD4"/>
              </a:solidFill>
            </p:spPr>
            <p:txBody>
              <a:bodyPr wrap="square" lIns="0" tIns="0" rIns="0" bIns="0" rtlCol="0"/>
              <a:lstStyle/>
              <a:p>
                <a:endParaRPr/>
              </a:p>
            </p:txBody>
          </p:sp>
          <p:sp>
            <p:nvSpPr>
              <p:cNvPr id="76" name="object 132">
                <a:extLst>
                  <a:ext uri="{FF2B5EF4-FFF2-40B4-BE49-F238E27FC236}">
                    <a16:creationId xmlns:a16="http://schemas.microsoft.com/office/drawing/2014/main" id="{843EE74B-399D-47BE-0D85-4E9627F42A48}"/>
                  </a:ext>
                </a:extLst>
              </p:cNvPr>
              <p:cNvSpPr/>
              <p:nvPr/>
            </p:nvSpPr>
            <p:spPr>
              <a:xfrm>
                <a:off x="7525003" y="1059814"/>
                <a:ext cx="99695" cy="399415"/>
              </a:xfrm>
              <a:custGeom>
                <a:avLst/>
                <a:gdLst/>
                <a:ahLst/>
                <a:cxnLst/>
                <a:rect l="l" t="t" r="r" b="b"/>
                <a:pathLst>
                  <a:path w="99695" h="399415">
                    <a:moveTo>
                      <a:pt x="99695" y="0"/>
                    </a:moveTo>
                    <a:lnTo>
                      <a:pt x="0" y="99695"/>
                    </a:lnTo>
                    <a:lnTo>
                      <a:pt x="0" y="399034"/>
                    </a:lnTo>
                    <a:lnTo>
                      <a:pt x="99695" y="299338"/>
                    </a:lnTo>
                    <a:lnTo>
                      <a:pt x="99695" y="0"/>
                    </a:lnTo>
                    <a:close/>
                  </a:path>
                </a:pathLst>
              </a:custGeom>
              <a:solidFill>
                <a:srgbClr val="487CAB"/>
              </a:solidFill>
            </p:spPr>
            <p:txBody>
              <a:bodyPr wrap="square" lIns="0" tIns="0" rIns="0" bIns="0" rtlCol="0"/>
              <a:lstStyle/>
              <a:p>
                <a:endParaRPr/>
              </a:p>
            </p:txBody>
          </p:sp>
          <p:sp>
            <p:nvSpPr>
              <p:cNvPr id="77" name="object 133">
                <a:extLst>
                  <a:ext uri="{FF2B5EF4-FFF2-40B4-BE49-F238E27FC236}">
                    <a16:creationId xmlns:a16="http://schemas.microsoft.com/office/drawing/2014/main" id="{77E09969-E044-4DB6-C165-6D49B0BDB3F2}"/>
                  </a:ext>
                </a:extLst>
              </p:cNvPr>
              <p:cNvSpPr/>
              <p:nvPr/>
            </p:nvSpPr>
            <p:spPr>
              <a:xfrm>
                <a:off x="6756018" y="1059814"/>
                <a:ext cx="868680" cy="99695"/>
              </a:xfrm>
              <a:custGeom>
                <a:avLst/>
                <a:gdLst/>
                <a:ahLst/>
                <a:cxnLst/>
                <a:rect l="l" t="t" r="r" b="b"/>
                <a:pathLst>
                  <a:path w="868679" h="99694">
                    <a:moveTo>
                      <a:pt x="868679" y="0"/>
                    </a:moveTo>
                    <a:lnTo>
                      <a:pt x="99822" y="0"/>
                    </a:lnTo>
                    <a:lnTo>
                      <a:pt x="0" y="99695"/>
                    </a:lnTo>
                    <a:lnTo>
                      <a:pt x="768984" y="99695"/>
                    </a:lnTo>
                    <a:lnTo>
                      <a:pt x="868679" y="0"/>
                    </a:lnTo>
                    <a:close/>
                  </a:path>
                </a:pathLst>
              </a:custGeom>
              <a:solidFill>
                <a:srgbClr val="7AAEDD"/>
              </a:solidFill>
            </p:spPr>
            <p:txBody>
              <a:bodyPr wrap="square" lIns="0" tIns="0" rIns="0" bIns="0" rtlCol="0"/>
              <a:lstStyle/>
              <a:p>
                <a:endParaRPr/>
              </a:p>
            </p:txBody>
          </p:sp>
          <p:sp>
            <p:nvSpPr>
              <p:cNvPr id="78" name="object 134">
                <a:extLst>
                  <a:ext uri="{FF2B5EF4-FFF2-40B4-BE49-F238E27FC236}">
                    <a16:creationId xmlns:a16="http://schemas.microsoft.com/office/drawing/2014/main" id="{FB846E07-9ABE-F9CB-EFCD-39A1F04DA534}"/>
                  </a:ext>
                </a:extLst>
              </p:cNvPr>
              <p:cNvSpPr/>
              <p:nvPr/>
            </p:nvSpPr>
            <p:spPr>
              <a:xfrm>
                <a:off x="6756018" y="1059814"/>
                <a:ext cx="868680" cy="399415"/>
              </a:xfrm>
              <a:custGeom>
                <a:avLst/>
                <a:gdLst/>
                <a:ahLst/>
                <a:cxnLst/>
                <a:rect l="l" t="t" r="r" b="b"/>
                <a:pathLst>
                  <a:path w="868679" h="399415">
                    <a:moveTo>
                      <a:pt x="0" y="99695"/>
                    </a:moveTo>
                    <a:lnTo>
                      <a:pt x="99822" y="0"/>
                    </a:lnTo>
                    <a:lnTo>
                      <a:pt x="868679" y="0"/>
                    </a:lnTo>
                    <a:lnTo>
                      <a:pt x="868679" y="299338"/>
                    </a:lnTo>
                    <a:lnTo>
                      <a:pt x="768984" y="399034"/>
                    </a:lnTo>
                    <a:lnTo>
                      <a:pt x="0" y="399034"/>
                    </a:lnTo>
                    <a:lnTo>
                      <a:pt x="0" y="99695"/>
                    </a:lnTo>
                    <a:close/>
                  </a:path>
                  <a:path w="868679" h="399415">
                    <a:moveTo>
                      <a:pt x="0" y="99695"/>
                    </a:moveTo>
                    <a:lnTo>
                      <a:pt x="768984" y="99695"/>
                    </a:lnTo>
                    <a:lnTo>
                      <a:pt x="868679" y="0"/>
                    </a:lnTo>
                  </a:path>
                  <a:path w="868679" h="399415">
                    <a:moveTo>
                      <a:pt x="768984" y="99695"/>
                    </a:moveTo>
                    <a:lnTo>
                      <a:pt x="768984" y="399034"/>
                    </a:lnTo>
                  </a:path>
                </a:pathLst>
              </a:custGeom>
              <a:ln w="12700">
                <a:solidFill>
                  <a:srgbClr val="1F4D78"/>
                </a:solidFill>
              </a:ln>
            </p:spPr>
            <p:txBody>
              <a:bodyPr wrap="square" lIns="0" tIns="0" rIns="0" bIns="0" rtlCol="0"/>
              <a:lstStyle/>
              <a:p>
                <a:endParaRPr/>
              </a:p>
            </p:txBody>
          </p:sp>
        </p:grpSp>
        <p:sp>
          <p:nvSpPr>
            <p:cNvPr id="63" name="object 135">
              <a:extLst>
                <a:ext uri="{FF2B5EF4-FFF2-40B4-BE49-F238E27FC236}">
                  <a16:creationId xmlns:a16="http://schemas.microsoft.com/office/drawing/2014/main" id="{52EA95BA-6D4B-365F-5F17-638B060848F3}"/>
                </a:ext>
              </a:extLst>
            </p:cNvPr>
            <p:cNvSpPr txBox="1"/>
            <p:nvPr/>
          </p:nvSpPr>
          <p:spPr>
            <a:xfrm>
              <a:off x="6292381" y="1151890"/>
              <a:ext cx="762635" cy="286232"/>
            </a:xfrm>
            <a:prstGeom prst="rect">
              <a:avLst/>
            </a:prstGeom>
          </p:spPr>
          <p:txBody>
            <a:bodyPr vert="horz" wrap="square" lIns="0" tIns="10795" rIns="0" bIns="0" rtlCol="0">
              <a:spAutoFit/>
            </a:bodyPr>
            <a:lstStyle/>
            <a:p>
              <a:pPr marL="212090" marR="100330" indent="-97790">
                <a:lnSpc>
                  <a:spcPct val="101099"/>
                </a:lnSpc>
                <a:spcBef>
                  <a:spcPts val="85"/>
                </a:spcBef>
              </a:pPr>
              <a:r>
                <a:rPr sz="900" spc="-5">
                  <a:solidFill>
                    <a:srgbClr val="FFFFFF"/>
                  </a:solidFill>
                  <a:latin typeface="Calibri"/>
                  <a:cs typeface="Calibri"/>
                </a:rPr>
                <a:t>Tablero</a:t>
              </a:r>
              <a:r>
                <a:rPr sz="900">
                  <a:solidFill>
                    <a:srgbClr val="FFFFFF"/>
                  </a:solidFill>
                  <a:latin typeface="Calibri"/>
                  <a:cs typeface="Calibri"/>
                </a:rPr>
                <a:t>s</a:t>
              </a:r>
              <a:r>
                <a:rPr sz="900" spc="-10">
                  <a:solidFill>
                    <a:srgbClr val="FFFFFF"/>
                  </a:solidFill>
                  <a:latin typeface="Calibri"/>
                  <a:cs typeface="Calibri"/>
                </a:rPr>
                <a:t> </a:t>
              </a:r>
              <a:r>
                <a:rPr sz="900" spc="-5">
                  <a:solidFill>
                    <a:srgbClr val="FFFFFF"/>
                  </a:solidFill>
                  <a:latin typeface="Calibri"/>
                  <a:cs typeface="Calibri"/>
                </a:rPr>
                <a:t>de  Control</a:t>
              </a:r>
              <a:endParaRPr sz="900">
                <a:latin typeface="Calibri"/>
                <a:cs typeface="Calibri"/>
              </a:endParaRPr>
            </a:p>
          </p:txBody>
        </p:sp>
        <p:grpSp>
          <p:nvGrpSpPr>
            <p:cNvPr id="64" name="object 136">
              <a:extLst>
                <a:ext uri="{FF2B5EF4-FFF2-40B4-BE49-F238E27FC236}">
                  <a16:creationId xmlns:a16="http://schemas.microsoft.com/office/drawing/2014/main" id="{5421182E-84D9-35AF-EFBD-A053D604DA89}"/>
                </a:ext>
              </a:extLst>
            </p:cNvPr>
            <p:cNvGrpSpPr/>
            <p:nvPr/>
          </p:nvGrpSpPr>
          <p:grpSpPr>
            <a:xfrm>
              <a:off x="7670205" y="1056258"/>
              <a:ext cx="1116330" cy="412115"/>
              <a:chOff x="8133842" y="1056258"/>
              <a:chExt cx="1116330" cy="412115"/>
            </a:xfrm>
          </p:grpSpPr>
          <p:sp>
            <p:nvSpPr>
              <p:cNvPr id="71" name="object 137">
                <a:extLst>
                  <a:ext uri="{FF2B5EF4-FFF2-40B4-BE49-F238E27FC236}">
                    <a16:creationId xmlns:a16="http://schemas.microsoft.com/office/drawing/2014/main" id="{DB30C7D7-9B48-8971-E54E-C6299DB29B84}"/>
                  </a:ext>
                </a:extLst>
              </p:cNvPr>
              <p:cNvSpPr/>
              <p:nvPr/>
            </p:nvSpPr>
            <p:spPr>
              <a:xfrm>
                <a:off x="8140192" y="1162430"/>
                <a:ext cx="1003935" cy="299720"/>
              </a:xfrm>
              <a:custGeom>
                <a:avLst/>
                <a:gdLst/>
                <a:ahLst/>
                <a:cxnLst/>
                <a:rect l="l" t="t" r="r" b="b"/>
                <a:pathLst>
                  <a:path w="1003934" h="299719">
                    <a:moveTo>
                      <a:pt x="1003884" y="0"/>
                    </a:moveTo>
                    <a:lnTo>
                      <a:pt x="0" y="0"/>
                    </a:lnTo>
                    <a:lnTo>
                      <a:pt x="0" y="299338"/>
                    </a:lnTo>
                    <a:lnTo>
                      <a:pt x="1003884" y="299338"/>
                    </a:lnTo>
                    <a:lnTo>
                      <a:pt x="1003884" y="0"/>
                    </a:lnTo>
                    <a:close/>
                  </a:path>
                </a:pathLst>
              </a:custGeom>
              <a:solidFill>
                <a:srgbClr val="5B9BD4"/>
              </a:solidFill>
            </p:spPr>
            <p:txBody>
              <a:bodyPr wrap="square" lIns="0" tIns="0" rIns="0" bIns="0" rtlCol="0"/>
              <a:lstStyle/>
              <a:p>
                <a:endParaRPr/>
              </a:p>
            </p:txBody>
          </p:sp>
          <p:sp>
            <p:nvSpPr>
              <p:cNvPr id="72" name="object 138">
                <a:extLst>
                  <a:ext uri="{FF2B5EF4-FFF2-40B4-BE49-F238E27FC236}">
                    <a16:creationId xmlns:a16="http://schemas.microsoft.com/office/drawing/2014/main" id="{8B7D2427-DAE4-46EE-7C32-928F529AABD0}"/>
                  </a:ext>
                </a:extLst>
              </p:cNvPr>
              <p:cNvSpPr/>
              <p:nvPr/>
            </p:nvSpPr>
            <p:spPr>
              <a:xfrm>
                <a:off x="9144000" y="1062608"/>
                <a:ext cx="100330" cy="399415"/>
              </a:xfrm>
              <a:custGeom>
                <a:avLst/>
                <a:gdLst/>
                <a:ahLst/>
                <a:cxnLst/>
                <a:rect l="l" t="t" r="r" b="b"/>
                <a:pathLst>
                  <a:path w="100329" h="399415">
                    <a:moveTo>
                      <a:pt x="99822" y="0"/>
                    </a:moveTo>
                    <a:lnTo>
                      <a:pt x="0" y="99821"/>
                    </a:lnTo>
                    <a:lnTo>
                      <a:pt x="0" y="399161"/>
                    </a:lnTo>
                    <a:lnTo>
                      <a:pt x="99822" y="299338"/>
                    </a:lnTo>
                    <a:lnTo>
                      <a:pt x="99822" y="0"/>
                    </a:lnTo>
                    <a:close/>
                  </a:path>
                </a:pathLst>
              </a:custGeom>
              <a:solidFill>
                <a:srgbClr val="487CAB"/>
              </a:solidFill>
            </p:spPr>
            <p:txBody>
              <a:bodyPr wrap="square" lIns="0" tIns="0" rIns="0" bIns="0" rtlCol="0"/>
              <a:lstStyle/>
              <a:p>
                <a:endParaRPr/>
              </a:p>
            </p:txBody>
          </p:sp>
          <p:sp>
            <p:nvSpPr>
              <p:cNvPr id="73" name="object 139">
                <a:extLst>
                  <a:ext uri="{FF2B5EF4-FFF2-40B4-BE49-F238E27FC236}">
                    <a16:creationId xmlns:a16="http://schemas.microsoft.com/office/drawing/2014/main" id="{B23045D6-C5B6-B171-3F8F-A2A6A295F4E9}"/>
                  </a:ext>
                </a:extLst>
              </p:cNvPr>
              <p:cNvSpPr/>
              <p:nvPr/>
            </p:nvSpPr>
            <p:spPr>
              <a:xfrm>
                <a:off x="8140192" y="1062608"/>
                <a:ext cx="1103630" cy="100330"/>
              </a:xfrm>
              <a:custGeom>
                <a:avLst/>
                <a:gdLst/>
                <a:ahLst/>
                <a:cxnLst/>
                <a:rect l="l" t="t" r="r" b="b"/>
                <a:pathLst>
                  <a:path w="1103629" h="100330">
                    <a:moveTo>
                      <a:pt x="1103629" y="0"/>
                    </a:moveTo>
                    <a:lnTo>
                      <a:pt x="99694" y="0"/>
                    </a:lnTo>
                    <a:lnTo>
                      <a:pt x="0" y="99821"/>
                    </a:lnTo>
                    <a:lnTo>
                      <a:pt x="1003807" y="99821"/>
                    </a:lnTo>
                    <a:lnTo>
                      <a:pt x="1103629" y="0"/>
                    </a:lnTo>
                    <a:close/>
                  </a:path>
                </a:pathLst>
              </a:custGeom>
              <a:solidFill>
                <a:srgbClr val="7AAEDD"/>
              </a:solidFill>
            </p:spPr>
            <p:txBody>
              <a:bodyPr wrap="square" lIns="0" tIns="0" rIns="0" bIns="0" rtlCol="0"/>
              <a:lstStyle/>
              <a:p>
                <a:endParaRPr/>
              </a:p>
            </p:txBody>
          </p:sp>
          <p:sp>
            <p:nvSpPr>
              <p:cNvPr id="74" name="object 140">
                <a:extLst>
                  <a:ext uri="{FF2B5EF4-FFF2-40B4-BE49-F238E27FC236}">
                    <a16:creationId xmlns:a16="http://schemas.microsoft.com/office/drawing/2014/main" id="{532DAC7E-C888-4B0F-D02A-CE009FFFA8BE}"/>
                  </a:ext>
                </a:extLst>
              </p:cNvPr>
              <p:cNvSpPr/>
              <p:nvPr/>
            </p:nvSpPr>
            <p:spPr>
              <a:xfrm>
                <a:off x="8140192" y="1062608"/>
                <a:ext cx="1103630" cy="399415"/>
              </a:xfrm>
              <a:custGeom>
                <a:avLst/>
                <a:gdLst/>
                <a:ahLst/>
                <a:cxnLst/>
                <a:rect l="l" t="t" r="r" b="b"/>
                <a:pathLst>
                  <a:path w="1103629" h="399415">
                    <a:moveTo>
                      <a:pt x="0" y="99821"/>
                    </a:moveTo>
                    <a:lnTo>
                      <a:pt x="99694" y="0"/>
                    </a:lnTo>
                    <a:lnTo>
                      <a:pt x="1103629" y="0"/>
                    </a:lnTo>
                    <a:lnTo>
                      <a:pt x="1103629" y="299338"/>
                    </a:lnTo>
                    <a:lnTo>
                      <a:pt x="1003807" y="399161"/>
                    </a:lnTo>
                    <a:lnTo>
                      <a:pt x="0" y="399161"/>
                    </a:lnTo>
                    <a:lnTo>
                      <a:pt x="0" y="99821"/>
                    </a:lnTo>
                    <a:close/>
                  </a:path>
                  <a:path w="1103629" h="399415">
                    <a:moveTo>
                      <a:pt x="0" y="99821"/>
                    </a:moveTo>
                    <a:lnTo>
                      <a:pt x="1003807" y="99821"/>
                    </a:lnTo>
                    <a:lnTo>
                      <a:pt x="1103629" y="0"/>
                    </a:lnTo>
                  </a:path>
                  <a:path w="1103629" h="399415">
                    <a:moveTo>
                      <a:pt x="1003807" y="99821"/>
                    </a:moveTo>
                    <a:lnTo>
                      <a:pt x="1003807" y="399161"/>
                    </a:lnTo>
                  </a:path>
                </a:pathLst>
              </a:custGeom>
              <a:ln w="12700">
                <a:solidFill>
                  <a:srgbClr val="1F4D78"/>
                </a:solidFill>
              </a:ln>
            </p:spPr>
            <p:txBody>
              <a:bodyPr wrap="square" lIns="0" tIns="0" rIns="0" bIns="0" rtlCol="0"/>
              <a:lstStyle/>
              <a:p>
                <a:endParaRPr/>
              </a:p>
            </p:txBody>
          </p:sp>
        </p:grpSp>
        <p:sp>
          <p:nvSpPr>
            <p:cNvPr id="65" name="object 141">
              <a:extLst>
                <a:ext uri="{FF2B5EF4-FFF2-40B4-BE49-F238E27FC236}">
                  <a16:creationId xmlns:a16="http://schemas.microsoft.com/office/drawing/2014/main" id="{4BA61462-3A6B-2B6B-BF08-D65F0B648456}"/>
                </a:ext>
              </a:extLst>
            </p:cNvPr>
            <p:cNvSpPr txBox="1"/>
            <p:nvPr/>
          </p:nvSpPr>
          <p:spPr>
            <a:xfrm>
              <a:off x="7676555" y="1224788"/>
              <a:ext cx="997585" cy="151323"/>
            </a:xfrm>
            <a:prstGeom prst="rect">
              <a:avLst/>
            </a:prstGeom>
          </p:spPr>
          <p:txBody>
            <a:bodyPr vert="horz" wrap="square" lIns="0" tIns="12700" rIns="0" bIns="0" rtlCol="0">
              <a:spAutoFit/>
            </a:bodyPr>
            <a:lstStyle/>
            <a:p>
              <a:pPr marL="97155">
                <a:lnSpc>
                  <a:spcPct val="100000"/>
                </a:lnSpc>
                <a:spcBef>
                  <a:spcPts val="100"/>
                </a:spcBef>
              </a:pPr>
              <a:r>
                <a:rPr sz="900" spc="-5">
                  <a:solidFill>
                    <a:srgbClr val="FFFFFF"/>
                  </a:solidFill>
                  <a:latin typeface="Calibri"/>
                  <a:cs typeface="Calibri"/>
                </a:rPr>
                <a:t>Interoperabilidad</a:t>
              </a:r>
              <a:endParaRPr sz="900">
                <a:latin typeface="Calibri"/>
                <a:cs typeface="Calibri"/>
              </a:endParaRPr>
            </a:p>
          </p:txBody>
        </p:sp>
        <p:grpSp>
          <p:nvGrpSpPr>
            <p:cNvPr id="66" name="object 142">
              <a:extLst>
                <a:ext uri="{FF2B5EF4-FFF2-40B4-BE49-F238E27FC236}">
                  <a16:creationId xmlns:a16="http://schemas.microsoft.com/office/drawing/2014/main" id="{F0FD7732-AA5A-1179-CB3F-896AB92BFE5E}"/>
                </a:ext>
              </a:extLst>
            </p:cNvPr>
            <p:cNvGrpSpPr/>
            <p:nvPr/>
          </p:nvGrpSpPr>
          <p:grpSpPr>
            <a:xfrm>
              <a:off x="9802281" y="2703322"/>
              <a:ext cx="844550" cy="797560"/>
              <a:chOff x="10265918" y="2703322"/>
              <a:chExt cx="844550" cy="797560"/>
            </a:xfrm>
          </p:grpSpPr>
          <p:sp>
            <p:nvSpPr>
              <p:cNvPr id="69" name="object 143">
                <a:extLst>
                  <a:ext uri="{FF2B5EF4-FFF2-40B4-BE49-F238E27FC236}">
                    <a16:creationId xmlns:a16="http://schemas.microsoft.com/office/drawing/2014/main" id="{0B2A5B6F-5345-F57C-FECA-62C6C1D8E4D9}"/>
                  </a:ext>
                </a:extLst>
              </p:cNvPr>
              <p:cNvSpPr/>
              <p:nvPr/>
            </p:nvSpPr>
            <p:spPr>
              <a:xfrm>
                <a:off x="10272268" y="2709672"/>
                <a:ext cx="831850" cy="784860"/>
              </a:xfrm>
              <a:custGeom>
                <a:avLst/>
                <a:gdLst/>
                <a:ahLst/>
                <a:cxnLst/>
                <a:rect l="l" t="t" r="r" b="b"/>
                <a:pathLst>
                  <a:path w="831850" h="784860">
                    <a:moveTo>
                      <a:pt x="415925" y="0"/>
                    </a:moveTo>
                    <a:lnTo>
                      <a:pt x="348451" y="1711"/>
                    </a:lnTo>
                    <a:lnTo>
                      <a:pt x="284447" y="6666"/>
                    </a:lnTo>
                    <a:lnTo>
                      <a:pt x="224768" y="14597"/>
                    </a:lnTo>
                    <a:lnTo>
                      <a:pt x="170270" y="25233"/>
                    </a:lnTo>
                    <a:lnTo>
                      <a:pt x="121808" y="38306"/>
                    </a:lnTo>
                    <a:lnTo>
                      <a:pt x="80239" y="53547"/>
                    </a:lnTo>
                    <a:lnTo>
                      <a:pt x="21200" y="89456"/>
                    </a:lnTo>
                    <a:lnTo>
                      <a:pt x="0" y="130810"/>
                    </a:lnTo>
                    <a:lnTo>
                      <a:pt x="0" y="654050"/>
                    </a:lnTo>
                    <a:lnTo>
                      <a:pt x="21200" y="695341"/>
                    </a:lnTo>
                    <a:lnTo>
                      <a:pt x="80239" y="731213"/>
                    </a:lnTo>
                    <a:lnTo>
                      <a:pt x="121808" y="746442"/>
                    </a:lnTo>
                    <a:lnTo>
                      <a:pt x="170270" y="759507"/>
                    </a:lnTo>
                    <a:lnTo>
                      <a:pt x="224768" y="770139"/>
                    </a:lnTo>
                    <a:lnTo>
                      <a:pt x="284447" y="778067"/>
                    </a:lnTo>
                    <a:lnTo>
                      <a:pt x="348451" y="783021"/>
                    </a:lnTo>
                    <a:lnTo>
                      <a:pt x="415925" y="784732"/>
                    </a:lnTo>
                    <a:lnTo>
                      <a:pt x="483398" y="783021"/>
                    </a:lnTo>
                    <a:lnTo>
                      <a:pt x="547402" y="778067"/>
                    </a:lnTo>
                    <a:lnTo>
                      <a:pt x="607081" y="770139"/>
                    </a:lnTo>
                    <a:lnTo>
                      <a:pt x="661579" y="759507"/>
                    </a:lnTo>
                    <a:lnTo>
                      <a:pt x="710041" y="746442"/>
                    </a:lnTo>
                    <a:lnTo>
                      <a:pt x="751610" y="731213"/>
                    </a:lnTo>
                    <a:lnTo>
                      <a:pt x="810649" y="695341"/>
                    </a:lnTo>
                    <a:lnTo>
                      <a:pt x="831850" y="654050"/>
                    </a:lnTo>
                    <a:lnTo>
                      <a:pt x="831850" y="130810"/>
                    </a:lnTo>
                    <a:lnTo>
                      <a:pt x="810649" y="89456"/>
                    </a:lnTo>
                    <a:lnTo>
                      <a:pt x="751610" y="53547"/>
                    </a:lnTo>
                    <a:lnTo>
                      <a:pt x="710041" y="38306"/>
                    </a:lnTo>
                    <a:lnTo>
                      <a:pt x="661579" y="25233"/>
                    </a:lnTo>
                    <a:lnTo>
                      <a:pt x="607081" y="14597"/>
                    </a:lnTo>
                    <a:lnTo>
                      <a:pt x="547402" y="6666"/>
                    </a:lnTo>
                    <a:lnTo>
                      <a:pt x="483398" y="1711"/>
                    </a:lnTo>
                    <a:lnTo>
                      <a:pt x="415925" y="0"/>
                    </a:lnTo>
                    <a:close/>
                  </a:path>
                </a:pathLst>
              </a:custGeom>
              <a:solidFill>
                <a:srgbClr val="5B9BD4"/>
              </a:solidFill>
            </p:spPr>
            <p:txBody>
              <a:bodyPr wrap="square" lIns="0" tIns="0" rIns="0" bIns="0" rtlCol="0"/>
              <a:lstStyle/>
              <a:p>
                <a:endParaRPr/>
              </a:p>
            </p:txBody>
          </p:sp>
          <p:sp>
            <p:nvSpPr>
              <p:cNvPr id="70" name="object 144">
                <a:extLst>
                  <a:ext uri="{FF2B5EF4-FFF2-40B4-BE49-F238E27FC236}">
                    <a16:creationId xmlns:a16="http://schemas.microsoft.com/office/drawing/2014/main" id="{57B9D046-0E73-7DE8-6C70-3BF66BBFDF36}"/>
                  </a:ext>
                </a:extLst>
              </p:cNvPr>
              <p:cNvSpPr/>
              <p:nvPr/>
            </p:nvSpPr>
            <p:spPr>
              <a:xfrm>
                <a:off x="10272268" y="2709672"/>
                <a:ext cx="831850" cy="784860"/>
              </a:xfrm>
              <a:custGeom>
                <a:avLst/>
                <a:gdLst/>
                <a:ahLst/>
                <a:cxnLst/>
                <a:rect l="l" t="t" r="r" b="b"/>
                <a:pathLst>
                  <a:path w="831850" h="784860">
                    <a:moveTo>
                      <a:pt x="831850" y="130810"/>
                    </a:moveTo>
                    <a:lnTo>
                      <a:pt x="810649" y="172163"/>
                    </a:lnTo>
                    <a:lnTo>
                      <a:pt x="751610" y="208072"/>
                    </a:lnTo>
                    <a:lnTo>
                      <a:pt x="710041" y="223313"/>
                    </a:lnTo>
                    <a:lnTo>
                      <a:pt x="661579" y="236386"/>
                    </a:lnTo>
                    <a:lnTo>
                      <a:pt x="607081" y="247022"/>
                    </a:lnTo>
                    <a:lnTo>
                      <a:pt x="547402" y="254953"/>
                    </a:lnTo>
                    <a:lnTo>
                      <a:pt x="483398" y="259908"/>
                    </a:lnTo>
                    <a:lnTo>
                      <a:pt x="415925" y="261619"/>
                    </a:lnTo>
                    <a:lnTo>
                      <a:pt x="348451" y="259908"/>
                    </a:lnTo>
                    <a:lnTo>
                      <a:pt x="284447" y="254953"/>
                    </a:lnTo>
                    <a:lnTo>
                      <a:pt x="224768" y="247022"/>
                    </a:lnTo>
                    <a:lnTo>
                      <a:pt x="170270" y="236386"/>
                    </a:lnTo>
                    <a:lnTo>
                      <a:pt x="121808" y="223313"/>
                    </a:lnTo>
                    <a:lnTo>
                      <a:pt x="80239" y="208072"/>
                    </a:lnTo>
                    <a:lnTo>
                      <a:pt x="21200" y="172163"/>
                    </a:lnTo>
                    <a:lnTo>
                      <a:pt x="5442" y="152032"/>
                    </a:lnTo>
                    <a:lnTo>
                      <a:pt x="0" y="130810"/>
                    </a:lnTo>
                  </a:path>
                  <a:path w="831850" h="784860">
                    <a:moveTo>
                      <a:pt x="0" y="130810"/>
                    </a:moveTo>
                    <a:lnTo>
                      <a:pt x="21200" y="89456"/>
                    </a:lnTo>
                    <a:lnTo>
                      <a:pt x="80239" y="53547"/>
                    </a:lnTo>
                    <a:lnTo>
                      <a:pt x="121808" y="38306"/>
                    </a:lnTo>
                    <a:lnTo>
                      <a:pt x="170270" y="25233"/>
                    </a:lnTo>
                    <a:lnTo>
                      <a:pt x="224768" y="14597"/>
                    </a:lnTo>
                    <a:lnTo>
                      <a:pt x="284447" y="6666"/>
                    </a:lnTo>
                    <a:lnTo>
                      <a:pt x="348451" y="1711"/>
                    </a:lnTo>
                    <a:lnTo>
                      <a:pt x="415925" y="0"/>
                    </a:lnTo>
                    <a:lnTo>
                      <a:pt x="483398" y="1711"/>
                    </a:lnTo>
                    <a:lnTo>
                      <a:pt x="547402" y="6666"/>
                    </a:lnTo>
                    <a:lnTo>
                      <a:pt x="607081" y="14597"/>
                    </a:lnTo>
                    <a:lnTo>
                      <a:pt x="661579" y="25233"/>
                    </a:lnTo>
                    <a:lnTo>
                      <a:pt x="710041" y="38306"/>
                    </a:lnTo>
                    <a:lnTo>
                      <a:pt x="751610" y="53547"/>
                    </a:lnTo>
                    <a:lnTo>
                      <a:pt x="810649" y="89456"/>
                    </a:lnTo>
                    <a:lnTo>
                      <a:pt x="831850" y="130810"/>
                    </a:lnTo>
                    <a:lnTo>
                      <a:pt x="831850" y="654050"/>
                    </a:lnTo>
                    <a:lnTo>
                      <a:pt x="810649" y="695341"/>
                    </a:lnTo>
                    <a:lnTo>
                      <a:pt x="751610" y="731213"/>
                    </a:lnTo>
                    <a:lnTo>
                      <a:pt x="710041" y="746442"/>
                    </a:lnTo>
                    <a:lnTo>
                      <a:pt x="661579" y="759507"/>
                    </a:lnTo>
                    <a:lnTo>
                      <a:pt x="607081" y="770139"/>
                    </a:lnTo>
                    <a:lnTo>
                      <a:pt x="547402" y="778067"/>
                    </a:lnTo>
                    <a:lnTo>
                      <a:pt x="483398" y="783021"/>
                    </a:lnTo>
                    <a:lnTo>
                      <a:pt x="415925" y="784732"/>
                    </a:lnTo>
                    <a:lnTo>
                      <a:pt x="348451" y="783021"/>
                    </a:lnTo>
                    <a:lnTo>
                      <a:pt x="284447" y="778067"/>
                    </a:lnTo>
                    <a:lnTo>
                      <a:pt x="224768" y="770139"/>
                    </a:lnTo>
                    <a:lnTo>
                      <a:pt x="170270" y="759507"/>
                    </a:lnTo>
                    <a:lnTo>
                      <a:pt x="121808" y="746442"/>
                    </a:lnTo>
                    <a:lnTo>
                      <a:pt x="80239" y="731213"/>
                    </a:lnTo>
                    <a:lnTo>
                      <a:pt x="21200" y="695341"/>
                    </a:lnTo>
                    <a:lnTo>
                      <a:pt x="0" y="654050"/>
                    </a:lnTo>
                    <a:lnTo>
                      <a:pt x="0" y="130810"/>
                    </a:lnTo>
                    <a:close/>
                  </a:path>
                </a:pathLst>
              </a:custGeom>
              <a:ln w="12700">
                <a:solidFill>
                  <a:srgbClr val="1F4D78"/>
                </a:solidFill>
              </a:ln>
            </p:spPr>
            <p:txBody>
              <a:bodyPr wrap="square" lIns="0" tIns="0" rIns="0" bIns="0" rtlCol="0"/>
              <a:lstStyle/>
              <a:p>
                <a:endParaRPr/>
              </a:p>
            </p:txBody>
          </p:sp>
        </p:grpSp>
        <p:sp>
          <p:nvSpPr>
            <p:cNvPr id="67" name="object 145">
              <a:extLst>
                <a:ext uri="{FF2B5EF4-FFF2-40B4-BE49-F238E27FC236}">
                  <a16:creationId xmlns:a16="http://schemas.microsoft.com/office/drawing/2014/main" id="{E6B489B6-3A65-E6E1-36CF-8F1EC85EC93C}"/>
                </a:ext>
              </a:extLst>
            </p:cNvPr>
            <p:cNvSpPr txBox="1"/>
            <p:nvPr/>
          </p:nvSpPr>
          <p:spPr>
            <a:xfrm>
              <a:off x="10074315" y="3111246"/>
              <a:ext cx="301625" cy="151323"/>
            </a:xfrm>
            <a:prstGeom prst="rect">
              <a:avLst/>
            </a:prstGeom>
          </p:spPr>
          <p:txBody>
            <a:bodyPr vert="horz" wrap="square" lIns="0" tIns="12700" rIns="0" bIns="0" rtlCol="0">
              <a:spAutoFit/>
            </a:bodyPr>
            <a:lstStyle/>
            <a:p>
              <a:pPr marL="12700">
                <a:lnSpc>
                  <a:spcPct val="100000"/>
                </a:lnSpc>
                <a:spcBef>
                  <a:spcPts val="100"/>
                </a:spcBef>
              </a:pPr>
              <a:r>
                <a:rPr sz="900">
                  <a:solidFill>
                    <a:srgbClr val="FFFFFF"/>
                  </a:solidFill>
                  <a:latin typeface="Calibri"/>
                  <a:cs typeface="Calibri"/>
                </a:rPr>
                <a:t>MVCS</a:t>
              </a:r>
              <a:endParaRPr sz="900">
                <a:latin typeface="Calibri"/>
                <a:cs typeface="Calibri"/>
              </a:endParaRPr>
            </a:p>
          </p:txBody>
        </p:sp>
        <p:sp>
          <p:nvSpPr>
            <p:cNvPr id="68" name="object 146">
              <a:extLst>
                <a:ext uri="{FF2B5EF4-FFF2-40B4-BE49-F238E27FC236}">
                  <a16:creationId xmlns:a16="http://schemas.microsoft.com/office/drawing/2014/main" id="{AAAEE7F5-6C84-C6E7-C623-9440C2B0A7C4}"/>
                </a:ext>
              </a:extLst>
            </p:cNvPr>
            <p:cNvSpPr/>
            <p:nvPr/>
          </p:nvSpPr>
          <p:spPr>
            <a:xfrm>
              <a:off x="5768888" y="3207004"/>
              <a:ext cx="3990340" cy="1562100"/>
            </a:xfrm>
            <a:custGeom>
              <a:avLst/>
              <a:gdLst/>
              <a:ahLst/>
              <a:cxnLst/>
              <a:rect l="l" t="t" r="r" b="b"/>
              <a:pathLst>
                <a:path w="3990340" h="1562100">
                  <a:moveTo>
                    <a:pt x="71627" y="1473073"/>
                  </a:moveTo>
                  <a:lnTo>
                    <a:pt x="0" y="1551813"/>
                  </a:lnTo>
                  <a:lnTo>
                    <a:pt x="105917" y="1561973"/>
                  </a:lnTo>
                  <a:lnTo>
                    <a:pt x="96708" y="1538097"/>
                  </a:lnTo>
                  <a:lnTo>
                    <a:pt x="79755" y="1538097"/>
                  </a:lnTo>
                  <a:lnTo>
                    <a:pt x="68325" y="1508379"/>
                  </a:lnTo>
                  <a:lnTo>
                    <a:pt x="83054" y="1502697"/>
                  </a:lnTo>
                  <a:lnTo>
                    <a:pt x="71627" y="1473073"/>
                  </a:lnTo>
                  <a:close/>
                </a:path>
                <a:path w="3990340" h="1562100">
                  <a:moveTo>
                    <a:pt x="83054" y="1502697"/>
                  </a:moveTo>
                  <a:lnTo>
                    <a:pt x="68325" y="1508379"/>
                  </a:lnTo>
                  <a:lnTo>
                    <a:pt x="79755" y="1538097"/>
                  </a:lnTo>
                  <a:lnTo>
                    <a:pt x="94513" y="1532404"/>
                  </a:lnTo>
                  <a:lnTo>
                    <a:pt x="83054" y="1502697"/>
                  </a:lnTo>
                  <a:close/>
                </a:path>
                <a:path w="3990340" h="1562100">
                  <a:moveTo>
                    <a:pt x="94513" y="1532404"/>
                  </a:moveTo>
                  <a:lnTo>
                    <a:pt x="79755" y="1538097"/>
                  </a:lnTo>
                  <a:lnTo>
                    <a:pt x="96708" y="1538097"/>
                  </a:lnTo>
                  <a:lnTo>
                    <a:pt x="94513" y="1532404"/>
                  </a:lnTo>
                  <a:close/>
                </a:path>
                <a:path w="3990340" h="1562100">
                  <a:moveTo>
                    <a:pt x="3978655" y="0"/>
                  </a:moveTo>
                  <a:lnTo>
                    <a:pt x="83054" y="1502697"/>
                  </a:lnTo>
                  <a:lnTo>
                    <a:pt x="94513" y="1532404"/>
                  </a:lnTo>
                  <a:lnTo>
                    <a:pt x="3990085" y="29718"/>
                  </a:lnTo>
                  <a:lnTo>
                    <a:pt x="3978655" y="0"/>
                  </a:lnTo>
                  <a:close/>
                </a:path>
              </a:pathLst>
            </a:custGeom>
            <a:solidFill>
              <a:srgbClr val="4471C4"/>
            </a:solidFill>
          </p:spPr>
          <p:txBody>
            <a:bodyPr wrap="square" lIns="0" tIns="0" rIns="0" bIns="0" rtlCol="0"/>
            <a:lstStyle/>
            <a:p>
              <a:endParaRPr/>
            </a:p>
          </p:txBody>
        </p:sp>
      </p:grpSp>
    </p:spTree>
    <p:extLst>
      <p:ext uri="{BB962C8B-B14F-4D97-AF65-F5344CB8AC3E}">
        <p14:creationId xmlns:p14="http://schemas.microsoft.com/office/powerpoint/2010/main" val="4032479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C1EE885-1AA3-CF98-4A57-FBA469C6CF19}"/>
              </a:ext>
            </a:extLst>
          </p:cNvPr>
          <p:cNvSpPr txBox="1"/>
          <p:nvPr/>
        </p:nvSpPr>
        <p:spPr>
          <a:xfrm>
            <a:off x="1166069" y="570451"/>
            <a:ext cx="2693695" cy="276999"/>
          </a:xfrm>
          <a:prstGeom prst="rect">
            <a:avLst/>
          </a:prstGeom>
          <a:noFill/>
        </p:spPr>
        <p:txBody>
          <a:bodyPr wrap="square" rtlCol="0">
            <a:spAutoFit/>
          </a:bodyPr>
          <a:lstStyle/>
          <a:p>
            <a:r>
              <a:rPr lang="es-ES" sz="1200" dirty="0"/>
              <a:t>Modelo de Arquitectura Empresarial</a:t>
            </a:r>
          </a:p>
        </p:txBody>
      </p:sp>
      <p:pic>
        <p:nvPicPr>
          <p:cNvPr id="2" name="Imagen 1">
            <a:extLst>
              <a:ext uri="{FF2B5EF4-FFF2-40B4-BE49-F238E27FC236}">
                <a16:creationId xmlns:a16="http://schemas.microsoft.com/office/drawing/2014/main" id="{A5807FE0-4295-B06D-AC82-E41741D2F2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F5B585F8-22EA-0E43-BA03-0E1740C317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296106"/>
            <a:ext cx="3859763" cy="656160"/>
          </a:xfrm>
          <a:prstGeom prst="rect">
            <a:avLst/>
          </a:prstGeom>
        </p:spPr>
      </p:pic>
      <p:pic>
        <p:nvPicPr>
          <p:cNvPr id="8" name="Imagen 7">
            <a:extLst>
              <a:ext uri="{FF2B5EF4-FFF2-40B4-BE49-F238E27FC236}">
                <a16:creationId xmlns:a16="http://schemas.microsoft.com/office/drawing/2014/main" id="{7567E707-A8BC-EABB-EBD0-2B23FD122B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grpSp>
        <p:nvGrpSpPr>
          <p:cNvPr id="5" name="object 2">
            <a:extLst>
              <a:ext uri="{FF2B5EF4-FFF2-40B4-BE49-F238E27FC236}">
                <a16:creationId xmlns:a16="http://schemas.microsoft.com/office/drawing/2014/main" id="{09903DFE-DDAE-28A2-9361-4AD94CFC46C4}"/>
              </a:ext>
            </a:extLst>
          </p:cNvPr>
          <p:cNvGrpSpPr/>
          <p:nvPr/>
        </p:nvGrpSpPr>
        <p:grpSpPr>
          <a:xfrm>
            <a:off x="3252594" y="2518422"/>
            <a:ext cx="2891155" cy="576580"/>
            <a:chOff x="4109787" y="2680654"/>
            <a:chExt cx="2891155" cy="576580"/>
          </a:xfrm>
        </p:grpSpPr>
        <p:pic>
          <p:nvPicPr>
            <p:cNvPr id="6" name="object 3">
              <a:extLst>
                <a:ext uri="{FF2B5EF4-FFF2-40B4-BE49-F238E27FC236}">
                  <a16:creationId xmlns:a16="http://schemas.microsoft.com/office/drawing/2014/main" id="{40DF7A00-5486-3E05-7A27-E5E8F36DB651}"/>
                </a:ext>
              </a:extLst>
            </p:cNvPr>
            <p:cNvPicPr/>
            <p:nvPr/>
          </p:nvPicPr>
          <p:blipFill>
            <a:blip r:embed="rId5" cstate="print"/>
            <a:stretch>
              <a:fillRect/>
            </a:stretch>
          </p:blipFill>
          <p:spPr>
            <a:xfrm>
              <a:off x="5531582" y="2680654"/>
              <a:ext cx="103403" cy="576030"/>
            </a:xfrm>
            <a:prstGeom prst="rect">
              <a:avLst/>
            </a:prstGeom>
          </p:spPr>
        </p:pic>
        <p:sp>
          <p:nvSpPr>
            <p:cNvPr id="10" name="object 4">
              <a:extLst>
                <a:ext uri="{FF2B5EF4-FFF2-40B4-BE49-F238E27FC236}">
                  <a16:creationId xmlns:a16="http://schemas.microsoft.com/office/drawing/2014/main" id="{B58DBF42-FDBF-32CC-6514-175DB19BAA04}"/>
                </a:ext>
              </a:extLst>
            </p:cNvPr>
            <p:cNvSpPr/>
            <p:nvPr/>
          </p:nvSpPr>
          <p:spPr>
            <a:xfrm>
              <a:off x="4109787" y="2781635"/>
              <a:ext cx="2891155" cy="243204"/>
            </a:xfrm>
            <a:custGeom>
              <a:avLst/>
              <a:gdLst/>
              <a:ahLst/>
              <a:cxnLst/>
              <a:rect l="l" t="t" r="r" b="b"/>
              <a:pathLst>
                <a:path w="2891154" h="243205">
                  <a:moveTo>
                    <a:pt x="0" y="242594"/>
                  </a:moveTo>
                  <a:lnTo>
                    <a:pt x="2890981" y="242594"/>
                  </a:lnTo>
                  <a:lnTo>
                    <a:pt x="2890981" y="0"/>
                  </a:lnTo>
                  <a:lnTo>
                    <a:pt x="0" y="0"/>
                  </a:lnTo>
                  <a:lnTo>
                    <a:pt x="0" y="242594"/>
                  </a:lnTo>
                  <a:close/>
                </a:path>
              </a:pathLst>
            </a:custGeom>
            <a:solidFill>
              <a:srgbClr val="FFFFFF"/>
            </a:solidFill>
          </p:spPr>
          <p:txBody>
            <a:bodyPr wrap="square" lIns="0" tIns="0" rIns="0" bIns="0" rtlCol="0"/>
            <a:lstStyle/>
            <a:p>
              <a:endParaRPr/>
            </a:p>
          </p:txBody>
        </p:sp>
      </p:grpSp>
      <p:sp>
        <p:nvSpPr>
          <p:cNvPr id="151" name="object 5">
            <a:extLst>
              <a:ext uri="{FF2B5EF4-FFF2-40B4-BE49-F238E27FC236}">
                <a16:creationId xmlns:a16="http://schemas.microsoft.com/office/drawing/2014/main" id="{FC74F004-B4A3-9C3E-5FDF-EDAFEC025658}"/>
              </a:ext>
            </a:extLst>
          </p:cNvPr>
          <p:cNvSpPr txBox="1"/>
          <p:nvPr/>
        </p:nvSpPr>
        <p:spPr>
          <a:xfrm>
            <a:off x="3786066" y="2604844"/>
            <a:ext cx="1824989" cy="208279"/>
          </a:xfrm>
          <a:prstGeom prst="rect">
            <a:avLst/>
          </a:prstGeom>
        </p:spPr>
        <p:txBody>
          <a:bodyPr vert="horz" wrap="square" lIns="0" tIns="12700" rIns="0" bIns="0" rtlCol="0">
            <a:spAutoFit/>
          </a:bodyPr>
          <a:lstStyle/>
          <a:p>
            <a:pPr marL="12700">
              <a:lnSpc>
                <a:spcPct val="100000"/>
              </a:lnSpc>
              <a:spcBef>
                <a:spcPts val="100"/>
              </a:spcBef>
            </a:pPr>
            <a:r>
              <a:rPr sz="1200" b="1" spc="100">
                <a:solidFill>
                  <a:srgbClr val="404040"/>
                </a:solidFill>
                <a:latin typeface="Trebuchet MS"/>
                <a:cs typeface="Trebuchet MS"/>
              </a:rPr>
              <a:t>Es</a:t>
            </a:r>
            <a:r>
              <a:rPr sz="1200" b="1" spc="-50">
                <a:solidFill>
                  <a:srgbClr val="404040"/>
                </a:solidFill>
                <a:latin typeface="Trebuchet MS"/>
                <a:cs typeface="Trebuchet MS"/>
              </a:rPr>
              <a:t> </a:t>
            </a:r>
            <a:r>
              <a:rPr sz="1200" b="1" spc="30">
                <a:solidFill>
                  <a:srgbClr val="404040"/>
                </a:solidFill>
                <a:latin typeface="Trebuchet MS"/>
                <a:cs typeface="Trebuchet MS"/>
              </a:rPr>
              <a:t>operacionalizada</a:t>
            </a:r>
            <a:r>
              <a:rPr sz="1200" b="1" spc="-45">
                <a:solidFill>
                  <a:srgbClr val="404040"/>
                </a:solidFill>
                <a:latin typeface="Trebuchet MS"/>
                <a:cs typeface="Trebuchet MS"/>
              </a:rPr>
              <a:t> </a:t>
            </a:r>
            <a:r>
              <a:rPr sz="1200" b="1" spc="30">
                <a:solidFill>
                  <a:srgbClr val="404040"/>
                </a:solidFill>
                <a:latin typeface="Trebuchet MS"/>
                <a:cs typeface="Trebuchet MS"/>
              </a:rPr>
              <a:t>por</a:t>
            </a:r>
            <a:endParaRPr sz="1200">
              <a:latin typeface="Trebuchet MS"/>
              <a:cs typeface="Trebuchet MS"/>
            </a:endParaRPr>
          </a:p>
        </p:txBody>
      </p:sp>
      <p:grpSp>
        <p:nvGrpSpPr>
          <p:cNvPr id="152" name="object 6">
            <a:extLst>
              <a:ext uri="{FF2B5EF4-FFF2-40B4-BE49-F238E27FC236}">
                <a16:creationId xmlns:a16="http://schemas.microsoft.com/office/drawing/2014/main" id="{4F827D19-F588-20A4-B65E-8104C7FCD642}"/>
              </a:ext>
            </a:extLst>
          </p:cNvPr>
          <p:cNvGrpSpPr/>
          <p:nvPr/>
        </p:nvGrpSpPr>
        <p:grpSpPr>
          <a:xfrm>
            <a:off x="5283212" y="5106558"/>
            <a:ext cx="1747520" cy="643890"/>
            <a:chOff x="6140405" y="5268790"/>
            <a:chExt cx="1747520" cy="643890"/>
          </a:xfrm>
        </p:grpSpPr>
        <p:pic>
          <p:nvPicPr>
            <p:cNvPr id="153" name="object 7">
              <a:extLst>
                <a:ext uri="{FF2B5EF4-FFF2-40B4-BE49-F238E27FC236}">
                  <a16:creationId xmlns:a16="http://schemas.microsoft.com/office/drawing/2014/main" id="{474AAE7B-4094-F7EE-12B6-0E9A5EA0921F}"/>
                </a:ext>
              </a:extLst>
            </p:cNvPr>
            <p:cNvPicPr/>
            <p:nvPr/>
          </p:nvPicPr>
          <p:blipFill>
            <a:blip r:embed="rId6" cstate="print"/>
            <a:stretch>
              <a:fillRect/>
            </a:stretch>
          </p:blipFill>
          <p:spPr>
            <a:xfrm>
              <a:off x="6962240" y="5268790"/>
              <a:ext cx="103403" cy="643862"/>
            </a:xfrm>
            <a:prstGeom prst="rect">
              <a:avLst/>
            </a:prstGeom>
          </p:spPr>
        </p:pic>
        <p:sp>
          <p:nvSpPr>
            <p:cNvPr id="154" name="object 8">
              <a:extLst>
                <a:ext uri="{FF2B5EF4-FFF2-40B4-BE49-F238E27FC236}">
                  <a16:creationId xmlns:a16="http://schemas.microsoft.com/office/drawing/2014/main" id="{CFF74E43-67E5-FE67-23CF-E893D0A9C19D}"/>
                </a:ext>
              </a:extLst>
            </p:cNvPr>
            <p:cNvSpPr/>
            <p:nvPr/>
          </p:nvSpPr>
          <p:spPr>
            <a:xfrm>
              <a:off x="6140405" y="5374029"/>
              <a:ext cx="1747520" cy="277495"/>
            </a:xfrm>
            <a:custGeom>
              <a:avLst/>
              <a:gdLst/>
              <a:ahLst/>
              <a:cxnLst/>
              <a:rect l="l" t="t" r="r" b="b"/>
              <a:pathLst>
                <a:path w="1747520" h="277495">
                  <a:moveTo>
                    <a:pt x="1747071" y="0"/>
                  </a:moveTo>
                  <a:lnTo>
                    <a:pt x="0" y="0"/>
                  </a:lnTo>
                  <a:lnTo>
                    <a:pt x="0" y="276998"/>
                  </a:lnTo>
                  <a:lnTo>
                    <a:pt x="1747071" y="276998"/>
                  </a:lnTo>
                  <a:lnTo>
                    <a:pt x="1747071" y="0"/>
                  </a:lnTo>
                  <a:close/>
                </a:path>
              </a:pathLst>
            </a:custGeom>
            <a:solidFill>
              <a:srgbClr val="FFFFFF"/>
            </a:solidFill>
          </p:spPr>
          <p:txBody>
            <a:bodyPr wrap="square" lIns="0" tIns="0" rIns="0" bIns="0" rtlCol="0"/>
            <a:lstStyle/>
            <a:p>
              <a:endParaRPr/>
            </a:p>
          </p:txBody>
        </p:sp>
      </p:grpSp>
      <p:sp>
        <p:nvSpPr>
          <p:cNvPr id="155" name="object 9">
            <a:extLst>
              <a:ext uri="{FF2B5EF4-FFF2-40B4-BE49-F238E27FC236}">
                <a16:creationId xmlns:a16="http://schemas.microsoft.com/office/drawing/2014/main" id="{B4048924-9553-F7FF-AA68-C8A049ADE238}"/>
              </a:ext>
            </a:extLst>
          </p:cNvPr>
          <p:cNvSpPr txBox="1"/>
          <p:nvPr/>
        </p:nvSpPr>
        <p:spPr>
          <a:xfrm>
            <a:off x="5576517" y="5232220"/>
            <a:ext cx="1161415" cy="208279"/>
          </a:xfrm>
          <a:prstGeom prst="rect">
            <a:avLst/>
          </a:prstGeom>
        </p:spPr>
        <p:txBody>
          <a:bodyPr vert="horz" wrap="square" lIns="0" tIns="12700" rIns="0" bIns="0" rtlCol="0">
            <a:spAutoFit/>
          </a:bodyPr>
          <a:lstStyle/>
          <a:p>
            <a:pPr marL="12700">
              <a:lnSpc>
                <a:spcPct val="100000"/>
              </a:lnSpc>
              <a:spcBef>
                <a:spcPts val="100"/>
              </a:spcBef>
            </a:pPr>
            <a:r>
              <a:rPr sz="1200" b="1" spc="100">
                <a:solidFill>
                  <a:srgbClr val="404040"/>
                </a:solidFill>
                <a:latin typeface="Trebuchet MS"/>
                <a:cs typeface="Trebuchet MS"/>
              </a:rPr>
              <a:t>Es</a:t>
            </a:r>
            <a:r>
              <a:rPr sz="1200" b="1" spc="-60">
                <a:solidFill>
                  <a:srgbClr val="404040"/>
                </a:solidFill>
                <a:latin typeface="Trebuchet MS"/>
                <a:cs typeface="Trebuchet MS"/>
              </a:rPr>
              <a:t> </a:t>
            </a:r>
            <a:r>
              <a:rPr sz="1200" b="1" spc="40">
                <a:solidFill>
                  <a:srgbClr val="404040"/>
                </a:solidFill>
                <a:latin typeface="Trebuchet MS"/>
                <a:cs typeface="Trebuchet MS"/>
              </a:rPr>
              <a:t>provista</a:t>
            </a:r>
            <a:r>
              <a:rPr sz="1200" b="1" spc="-55">
                <a:solidFill>
                  <a:srgbClr val="404040"/>
                </a:solidFill>
                <a:latin typeface="Trebuchet MS"/>
                <a:cs typeface="Trebuchet MS"/>
              </a:rPr>
              <a:t> </a:t>
            </a:r>
            <a:r>
              <a:rPr sz="1200" b="1" spc="30">
                <a:solidFill>
                  <a:srgbClr val="404040"/>
                </a:solidFill>
                <a:latin typeface="Trebuchet MS"/>
                <a:cs typeface="Trebuchet MS"/>
              </a:rPr>
              <a:t>por</a:t>
            </a:r>
            <a:endParaRPr sz="1200">
              <a:latin typeface="Trebuchet MS"/>
              <a:cs typeface="Trebuchet MS"/>
            </a:endParaRPr>
          </a:p>
        </p:txBody>
      </p:sp>
      <p:grpSp>
        <p:nvGrpSpPr>
          <p:cNvPr id="156" name="object 10">
            <a:extLst>
              <a:ext uri="{FF2B5EF4-FFF2-40B4-BE49-F238E27FC236}">
                <a16:creationId xmlns:a16="http://schemas.microsoft.com/office/drawing/2014/main" id="{D23D4291-994B-6061-0FCE-C30E95FA9138}"/>
              </a:ext>
            </a:extLst>
          </p:cNvPr>
          <p:cNvGrpSpPr/>
          <p:nvPr/>
        </p:nvGrpSpPr>
        <p:grpSpPr>
          <a:xfrm>
            <a:off x="2358938" y="4018796"/>
            <a:ext cx="1747520" cy="643890"/>
            <a:chOff x="3216131" y="4181028"/>
            <a:chExt cx="1747520" cy="643890"/>
          </a:xfrm>
        </p:grpSpPr>
        <p:pic>
          <p:nvPicPr>
            <p:cNvPr id="157" name="object 11">
              <a:extLst>
                <a:ext uri="{FF2B5EF4-FFF2-40B4-BE49-F238E27FC236}">
                  <a16:creationId xmlns:a16="http://schemas.microsoft.com/office/drawing/2014/main" id="{99B7124D-3BA5-912F-5B1C-A9F1595380E9}"/>
                </a:ext>
              </a:extLst>
            </p:cNvPr>
            <p:cNvPicPr/>
            <p:nvPr/>
          </p:nvPicPr>
          <p:blipFill>
            <a:blip r:embed="rId7" cstate="print"/>
            <a:stretch>
              <a:fillRect/>
            </a:stretch>
          </p:blipFill>
          <p:spPr>
            <a:xfrm>
              <a:off x="4051034" y="4181028"/>
              <a:ext cx="103404" cy="643862"/>
            </a:xfrm>
            <a:prstGeom prst="rect">
              <a:avLst/>
            </a:prstGeom>
          </p:spPr>
        </p:pic>
        <p:sp>
          <p:nvSpPr>
            <p:cNvPr id="158" name="object 12">
              <a:extLst>
                <a:ext uri="{FF2B5EF4-FFF2-40B4-BE49-F238E27FC236}">
                  <a16:creationId xmlns:a16="http://schemas.microsoft.com/office/drawing/2014/main" id="{350F68DA-936F-7EFF-0761-A28FA84D14A3}"/>
                </a:ext>
              </a:extLst>
            </p:cNvPr>
            <p:cNvSpPr/>
            <p:nvPr/>
          </p:nvSpPr>
          <p:spPr>
            <a:xfrm>
              <a:off x="3216131" y="4293772"/>
              <a:ext cx="1747520" cy="277495"/>
            </a:xfrm>
            <a:custGeom>
              <a:avLst/>
              <a:gdLst/>
              <a:ahLst/>
              <a:cxnLst/>
              <a:rect l="l" t="t" r="r" b="b"/>
              <a:pathLst>
                <a:path w="1747520" h="277495">
                  <a:moveTo>
                    <a:pt x="1747071" y="0"/>
                  </a:moveTo>
                  <a:lnTo>
                    <a:pt x="0" y="0"/>
                  </a:lnTo>
                  <a:lnTo>
                    <a:pt x="0" y="276999"/>
                  </a:lnTo>
                  <a:lnTo>
                    <a:pt x="1747071" y="276999"/>
                  </a:lnTo>
                  <a:lnTo>
                    <a:pt x="1747071" y="0"/>
                  </a:lnTo>
                  <a:close/>
                </a:path>
              </a:pathLst>
            </a:custGeom>
            <a:solidFill>
              <a:srgbClr val="FFFFFF"/>
            </a:solidFill>
          </p:spPr>
          <p:txBody>
            <a:bodyPr wrap="square" lIns="0" tIns="0" rIns="0" bIns="0" rtlCol="0"/>
            <a:lstStyle/>
            <a:p>
              <a:endParaRPr/>
            </a:p>
          </p:txBody>
        </p:sp>
      </p:grpSp>
      <p:sp>
        <p:nvSpPr>
          <p:cNvPr id="159" name="object 13">
            <a:extLst>
              <a:ext uri="{FF2B5EF4-FFF2-40B4-BE49-F238E27FC236}">
                <a16:creationId xmlns:a16="http://schemas.microsoft.com/office/drawing/2014/main" id="{198E8394-B8B9-3F34-E0BE-4D3C8F2031DD}"/>
              </a:ext>
            </a:extLst>
          </p:cNvPr>
          <p:cNvSpPr txBox="1"/>
          <p:nvPr/>
        </p:nvSpPr>
        <p:spPr>
          <a:xfrm>
            <a:off x="2878462" y="4153227"/>
            <a:ext cx="708025" cy="208279"/>
          </a:xfrm>
          <a:prstGeom prst="rect">
            <a:avLst/>
          </a:prstGeom>
        </p:spPr>
        <p:txBody>
          <a:bodyPr vert="horz" wrap="square" lIns="0" tIns="12700" rIns="0" bIns="0" rtlCol="0">
            <a:spAutoFit/>
          </a:bodyPr>
          <a:lstStyle/>
          <a:p>
            <a:pPr marL="12700">
              <a:lnSpc>
                <a:spcPct val="100000"/>
              </a:lnSpc>
              <a:spcBef>
                <a:spcPts val="100"/>
              </a:spcBef>
            </a:pPr>
            <a:r>
              <a:rPr sz="1200" b="1" spc="40">
                <a:solidFill>
                  <a:srgbClr val="404040"/>
                </a:solidFill>
                <a:latin typeface="Trebuchet MS"/>
                <a:cs typeface="Trebuchet MS"/>
              </a:rPr>
              <a:t>Accede</a:t>
            </a:r>
            <a:r>
              <a:rPr sz="1200" b="1" spc="-80">
                <a:solidFill>
                  <a:srgbClr val="404040"/>
                </a:solidFill>
                <a:latin typeface="Trebuchet MS"/>
                <a:cs typeface="Trebuchet MS"/>
              </a:rPr>
              <a:t> </a:t>
            </a:r>
            <a:r>
              <a:rPr sz="1200" b="1" spc="55">
                <a:solidFill>
                  <a:srgbClr val="404040"/>
                </a:solidFill>
                <a:latin typeface="Trebuchet MS"/>
                <a:cs typeface="Trebuchet MS"/>
              </a:rPr>
              <a:t>a</a:t>
            </a:r>
            <a:endParaRPr sz="1200">
              <a:latin typeface="Trebuchet MS"/>
              <a:cs typeface="Trebuchet MS"/>
            </a:endParaRPr>
          </a:p>
        </p:txBody>
      </p:sp>
      <p:grpSp>
        <p:nvGrpSpPr>
          <p:cNvPr id="160" name="object 14">
            <a:extLst>
              <a:ext uri="{FF2B5EF4-FFF2-40B4-BE49-F238E27FC236}">
                <a16:creationId xmlns:a16="http://schemas.microsoft.com/office/drawing/2014/main" id="{5A96BBD7-2181-9624-9DA8-BCBFB582C4E3}"/>
              </a:ext>
            </a:extLst>
          </p:cNvPr>
          <p:cNvGrpSpPr/>
          <p:nvPr/>
        </p:nvGrpSpPr>
        <p:grpSpPr>
          <a:xfrm>
            <a:off x="5283212" y="4032447"/>
            <a:ext cx="1747520" cy="643890"/>
            <a:chOff x="6140405" y="4194679"/>
            <a:chExt cx="1747520" cy="643890"/>
          </a:xfrm>
        </p:grpSpPr>
        <p:pic>
          <p:nvPicPr>
            <p:cNvPr id="161" name="object 15">
              <a:extLst>
                <a:ext uri="{FF2B5EF4-FFF2-40B4-BE49-F238E27FC236}">
                  <a16:creationId xmlns:a16="http://schemas.microsoft.com/office/drawing/2014/main" id="{997D7671-2C7F-C9EB-7F64-15E970FA5A27}"/>
                </a:ext>
              </a:extLst>
            </p:cNvPr>
            <p:cNvPicPr/>
            <p:nvPr/>
          </p:nvPicPr>
          <p:blipFill>
            <a:blip r:embed="rId8" cstate="print"/>
            <a:stretch>
              <a:fillRect/>
            </a:stretch>
          </p:blipFill>
          <p:spPr>
            <a:xfrm>
              <a:off x="6962240" y="4194679"/>
              <a:ext cx="103403" cy="643863"/>
            </a:xfrm>
            <a:prstGeom prst="rect">
              <a:avLst/>
            </a:prstGeom>
          </p:spPr>
        </p:pic>
        <p:sp>
          <p:nvSpPr>
            <p:cNvPr id="162" name="object 16">
              <a:extLst>
                <a:ext uri="{FF2B5EF4-FFF2-40B4-BE49-F238E27FC236}">
                  <a16:creationId xmlns:a16="http://schemas.microsoft.com/office/drawing/2014/main" id="{DBD73061-C532-7118-451F-B74BB1E8B324}"/>
                </a:ext>
              </a:extLst>
            </p:cNvPr>
            <p:cNvSpPr/>
            <p:nvPr/>
          </p:nvSpPr>
          <p:spPr>
            <a:xfrm>
              <a:off x="6140399" y="4334929"/>
              <a:ext cx="1747520" cy="277495"/>
            </a:xfrm>
            <a:custGeom>
              <a:avLst/>
              <a:gdLst/>
              <a:ahLst/>
              <a:cxnLst/>
              <a:rect l="l" t="t" r="r" b="b"/>
              <a:pathLst>
                <a:path w="1747520" h="277495">
                  <a:moveTo>
                    <a:pt x="1747075" y="0"/>
                  </a:moveTo>
                  <a:lnTo>
                    <a:pt x="0" y="0"/>
                  </a:lnTo>
                  <a:lnTo>
                    <a:pt x="0" y="17868"/>
                  </a:lnTo>
                  <a:lnTo>
                    <a:pt x="0" y="276999"/>
                  </a:lnTo>
                  <a:lnTo>
                    <a:pt x="1747075" y="276999"/>
                  </a:lnTo>
                  <a:lnTo>
                    <a:pt x="1747075" y="17868"/>
                  </a:lnTo>
                  <a:lnTo>
                    <a:pt x="1747075" y="0"/>
                  </a:lnTo>
                  <a:close/>
                </a:path>
              </a:pathLst>
            </a:custGeom>
            <a:solidFill>
              <a:srgbClr val="FFFFFF"/>
            </a:solidFill>
          </p:spPr>
          <p:txBody>
            <a:bodyPr wrap="square" lIns="0" tIns="0" rIns="0" bIns="0" rtlCol="0"/>
            <a:lstStyle/>
            <a:p>
              <a:endParaRPr/>
            </a:p>
          </p:txBody>
        </p:sp>
      </p:grpSp>
      <p:sp>
        <p:nvSpPr>
          <p:cNvPr id="163" name="object 17">
            <a:extLst>
              <a:ext uri="{FF2B5EF4-FFF2-40B4-BE49-F238E27FC236}">
                <a16:creationId xmlns:a16="http://schemas.microsoft.com/office/drawing/2014/main" id="{D8907131-A5C7-5900-10BA-7B1ADAB172CC}"/>
              </a:ext>
            </a:extLst>
          </p:cNvPr>
          <p:cNvSpPr txBox="1"/>
          <p:nvPr/>
        </p:nvSpPr>
        <p:spPr>
          <a:xfrm>
            <a:off x="5576517" y="4192851"/>
            <a:ext cx="1161415" cy="208279"/>
          </a:xfrm>
          <a:prstGeom prst="rect">
            <a:avLst/>
          </a:prstGeom>
        </p:spPr>
        <p:txBody>
          <a:bodyPr vert="horz" wrap="square" lIns="0" tIns="12700" rIns="0" bIns="0" rtlCol="0">
            <a:spAutoFit/>
          </a:bodyPr>
          <a:lstStyle/>
          <a:p>
            <a:pPr marL="12700">
              <a:lnSpc>
                <a:spcPct val="100000"/>
              </a:lnSpc>
              <a:spcBef>
                <a:spcPts val="100"/>
              </a:spcBef>
            </a:pPr>
            <a:r>
              <a:rPr sz="1200" b="1" spc="100">
                <a:solidFill>
                  <a:srgbClr val="404040"/>
                </a:solidFill>
                <a:latin typeface="Trebuchet MS"/>
                <a:cs typeface="Trebuchet MS"/>
              </a:rPr>
              <a:t>Es</a:t>
            </a:r>
            <a:r>
              <a:rPr sz="1200" b="1" spc="-60">
                <a:solidFill>
                  <a:srgbClr val="404040"/>
                </a:solidFill>
                <a:latin typeface="Trebuchet MS"/>
                <a:cs typeface="Trebuchet MS"/>
              </a:rPr>
              <a:t> </a:t>
            </a:r>
            <a:r>
              <a:rPr sz="1200" b="1" spc="40">
                <a:solidFill>
                  <a:srgbClr val="404040"/>
                </a:solidFill>
                <a:latin typeface="Trebuchet MS"/>
                <a:cs typeface="Trebuchet MS"/>
              </a:rPr>
              <a:t>provista</a:t>
            </a:r>
            <a:r>
              <a:rPr sz="1200" b="1" spc="-55">
                <a:solidFill>
                  <a:srgbClr val="404040"/>
                </a:solidFill>
                <a:latin typeface="Trebuchet MS"/>
                <a:cs typeface="Trebuchet MS"/>
              </a:rPr>
              <a:t> </a:t>
            </a:r>
            <a:r>
              <a:rPr sz="1200" b="1" spc="30">
                <a:solidFill>
                  <a:srgbClr val="404040"/>
                </a:solidFill>
                <a:latin typeface="Trebuchet MS"/>
                <a:cs typeface="Trebuchet MS"/>
              </a:rPr>
              <a:t>por</a:t>
            </a:r>
            <a:endParaRPr sz="1200">
              <a:latin typeface="Trebuchet MS"/>
              <a:cs typeface="Trebuchet MS"/>
            </a:endParaRPr>
          </a:p>
        </p:txBody>
      </p:sp>
      <p:grpSp>
        <p:nvGrpSpPr>
          <p:cNvPr id="164" name="object 18">
            <a:extLst>
              <a:ext uri="{FF2B5EF4-FFF2-40B4-BE49-F238E27FC236}">
                <a16:creationId xmlns:a16="http://schemas.microsoft.com/office/drawing/2014/main" id="{222B613B-C1DA-AF55-B69D-A7157415951F}"/>
              </a:ext>
            </a:extLst>
          </p:cNvPr>
          <p:cNvGrpSpPr/>
          <p:nvPr/>
        </p:nvGrpSpPr>
        <p:grpSpPr>
          <a:xfrm>
            <a:off x="3280600" y="3210627"/>
            <a:ext cx="2891155" cy="636905"/>
            <a:chOff x="4137793" y="3372859"/>
            <a:chExt cx="2891155" cy="636905"/>
          </a:xfrm>
        </p:grpSpPr>
        <p:pic>
          <p:nvPicPr>
            <p:cNvPr id="165" name="object 19">
              <a:extLst>
                <a:ext uri="{FF2B5EF4-FFF2-40B4-BE49-F238E27FC236}">
                  <a16:creationId xmlns:a16="http://schemas.microsoft.com/office/drawing/2014/main" id="{8E4809C8-8398-F519-0578-43A01FF59D41}"/>
                </a:ext>
              </a:extLst>
            </p:cNvPr>
            <p:cNvPicPr/>
            <p:nvPr/>
          </p:nvPicPr>
          <p:blipFill>
            <a:blip r:embed="rId9" cstate="print"/>
            <a:stretch>
              <a:fillRect/>
            </a:stretch>
          </p:blipFill>
          <p:spPr>
            <a:xfrm>
              <a:off x="5517316" y="3372859"/>
              <a:ext cx="103403" cy="636431"/>
            </a:xfrm>
            <a:prstGeom prst="rect">
              <a:avLst/>
            </a:prstGeom>
          </p:spPr>
        </p:pic>
        <p:sp>
          <p:nvSpPr>
            <p:cNvPr id="166" name="object 20">
              <a:extLst>
                <a:ext uri="{FF2B5EF4-FFF2-40B4-BE49-F238E27FC236}">
                  <a16:creationId xmlns:a16="http://schemas.microsoft.com/office/drawing/2014/main" id="{883E77B5-96EE-E797-2F92-D0176C8EE190}"/>
                </a:ext>
              </a:extLst>
            </p:cNvPr>
            <p:cNvSpPr/>
            <p:nvPr/>
          </p:nvSpPr>
          <p:spPr>
            <a:xfrm>
              <a:off x="4137793" y="3593076"/>
              <a:ext cx="2891155" cy="221615"/>
            </a:xfrm>
            <a:custGeom>
              <a:avLst/>
              <a:gdLst/>
              <a:ahLst/>
              <a:cxnLst/>
              <a:rect l="l" t="t" r="r" b="b"/>
              <a:pathLst>
                <a:path w="2891154" h="221614">
                  <a:moveTo>
                    <a:pt x="0" y="221124"/>
                  </a:moveTo>
                  <a:lnTo>
                    <a:pt x="2890979" y="221124"/>
                  </a:lnTo>
                  <a:lnTo>
                    <a:pt x="2890979" y="0"/>
                  </a:lnTo>
                  <a:lnTo>
                    <a:pt x="0" y="0"/>
                  </a:lnTo>
                  <a:lnTo>
                    <a:pt x="0" y="221124"/>
                  </a:lnTo>
                  <a:close/>
                </a:path>
              </a:pathLst>
            </a:custGeom>
            <a:solidFill>
              <a:srgbClr val="FFFFFF"/>
            </a:solidFill>
          </p:spPr>
          <p:txBody>
            <a:bodyPr wrap="square" lIns="0" tIns="0" rIns="0" bIns="0" rtlCol="0"/>
            <a:lstStyle/>
            <a:p>
              <a:endParaRPr/>
            </a:p>
          </p:txBody>
        </p:sp>
      </p:grpSp>
      <p:sp>
        <p:nvSpPr>
          <p:cNvPr id="167" name="object 21">
            <a:extLst>
              <a:ext uri="{FF2B5EF4-FFF2-40B4-BE49-F238E27FC236}">
                <a16:creationId xmlns:a16="http://schemas.microsoft.com/office/drawing/2014/main" id="{63BF9D6F-69A8-09B5-34AF-184BA6AE9451}"/>
              </a:ext>
            </a:extLst>
          </p:cNvPr>
          <p:cNvSpPr txBox="1"/>
          <p:nvPr/>
        </p:nvSpPr>
        <p:spPr>
          <a:xfrm>
            <a:off x="3843440" y="3394275"/>
            <a:ext cx="1765935" cy="208279"/>
          </a:xfrm>
          <a:prstGeom prst="rect">
            <a:avLst/>
          </a:prstGeom>
        </p:spPr>
        <p:txBody>
          <a:bodyPr vert="horz" wrap="square" lIns="0" tIns="12700" rIns="0" bIns="0" rtlCol="0">
            <a:spAutoFit/>
          </a:bodyPr>
          <a:lstStyle/>
          <a:p>
            <a:pPr marL="12700">
              <a:lnSpc>
                <a:spcPct val="100000"/>
              </a:lnSpc>
              <a:spcBef>
                <a:spcPts val="100"/>
              </a:spcBef>
            </a:pPr>
            <a:r>
              <a:rPr sz="1200" b="1" spc="30">
                <a:solidFill>
                  <a:srgbClr val="404040"/>
                </a:solidFill>
                <a:latin typeface="Trebuchet MS"/>
                <a:cs typeface="Trebuchet MS"/>
              </a:rPr>
              <a:t>Ejecuta</a:t>
            </a:r>
            <a:r>
              <a:rPr sz="1200" b="1" spc="-45">
                <a:solidFill>
                  <a:srgbClr val="404040"/>
                </a:solidFill>
                <a:latin typeface="Trebuchet MS"/>
                <a:cs typeface="Trebuchet MS"/>
              </a:rPr>
              <a:t> </a:t>
            </a:r>
            <a:r>
              <a:rPr sz="1200" b="1" spc="35">
                <a:solidFill>
                  <a:srgbClr val="404040"/>
                </a:solidFill>
                <a:latin typeface="Trebuchet MS"/>
                <a:cs typeface="Trebuchet MS"/>
              </a:rPr>
              <a:t>un</a:t>
            </a:r>
            <a:r>
              <a:rPr sz="1200" b="1" spc="-35">
                <a:solidFill>
                  <a:srgbClr val="404040"/>
                </a:solidFill>
                <a:latin typeface="Trebuchet MS"/>
                <a:cs typeface="Trebuchet MS"/>
              </a:rPr>
              <a:t> </a:t>
            </a:r>
            <a:r>
              <a:rPr sz="1200" b="1" spc="25">
                <a:solidFill>
                  <a:srgbClr val="404040"/>
                </a:solidFill>
                <a:latin typeface="Trebuchet MS"/>
                <a:cs typeface="Trebuchet MS"/>
              </a:rPr>
              <a:t>conjunto</a:t>
            </a:r>
            <a:r>
              <a:rPr sz="1200" b="1" spc="-45">
                <a:solidFill>
                  <a:srgbClr val="404040"/>
                </a:solidFill>
                <a:latin typeface="Trebuchet MS"/>
                <a:cs typeface="Trebuchet MS"/>
              </a:rPr>
              <a:t> </a:t>
            </a:r>
            <a:r>
              <a:rPr sz="1200" b="1" spc="30">
                <a:solidFill>
                  <a:srgbClr val="404040"/>
                </a:solidFill>
                <a:latin typeface="Trebuchet MS"/>
                <a:cs typeface="Trebuchet MS"/>
              </a:rPr>
              <a:t>de</a:t>
            </a:r>
            <a:endParaRPr sz="1200">
              <a:latin typeface="Trebuchet MS"/>
              <a:cs typeface="Trebuchet MS"/>
            </a:endParaRPr>
          </a:p>
        </p:txBody>
      </p:sp>
      <p:pic>
        <p:nvPicPr>
          <p:cNvPr id="168" name="object 22">
            <a:extLst>
              <a:ext uri="{FF2B5EF4-FFF2-40B4-BE49-F238E27FC236}">
                <a16:creationId xmlns:a16="http://schemas.microsoft.com/office/drawing/2014/main" id="{FB60599E-5A0D-1E01-D79D-A0322E904743}"/>
              </a:ext>
            </a:extLst>
          </p:cNvPr>
          <p:cNvPicPr/>
          <p:nvPr/>
        </p:nvPicPr>
        <p:blipFill>
          <a:blip r:embed="rId10" cstate="print"/>
          <a:stretch>
            <a:fillRect/>
          </a:stretch>
        </p:blipFill>
        <p:spPr>
          <a:xfrm>
            <a:off x="4060682" y="4900963"/>
            <a:ext cx="1548029" cy="103403"/>
          </a:xfrm>
          <a:prstGeom prst="rect">
            <a:avLst/>
          </a:prstGeom>
        </p:spPr>
      </p:pic>
      <p:sp>
        <p:nvSpPr>
          <p:cNvPr id="169" name="object 23">
            <a:extLst>
              <a:ext uri="{FF2B5EF4-FFF2-40B4-BE49-F238E27FC236}">
                <a16:creationId xmlns:a16="http://schemas.microsoft.com/office/drawing/2014/main" id="{F1BA9756-7780-A7A0-399E-4D534275ADBC}"/>
              </a:ext>
            </a:extLst>
          </p:cNvPr>
          <p:cNvSpPr txBox="1"/>
          <p:nvPr/>
        </p:nvSpPr>
        <p:spPr>
          <a:xfrm>
            <a:off x="2583395" y="3094422"/>
            <a:ext cx="4257040" cy="336550"/>
          </a:xfrm>
          <a:prstGeom prst="rect">
            <a:avLst/>
          </a:prstGeom>
          <a:solidFill>
            <a:schemeClr val="bg1">
              <a:lumMod val="50000"/>
            </a:schemeClr>
          </a:solidFill>
        </p:spPr>
        <p:txBody>
          <a:bodyPr vert="horz" wrap="square" lIns="0" tIns="34290" rIns="0" bIns="0" rtlCol="0">
            <a:spAutoFit/>
          </a:bodyPr>
          <a:lstStyle/>
          <a:p>
            <a:pPr marL="1088390">
              <a:lnSpc>
                <a:spcPct val="100000"/>
              </a:lnSpc>
              <a:spcBef>
                <a:spcPts val="270"/>
              </a:spcBef>
            </a:pPr>
            <a:r>
              <a:rPr sz="1400" b="1" spc="50" dirty="0" err="1">
                <a:solidFill>
                  <a:srgbClr val="FFFFFF"/>
                </a:solidFill>
                <a:latin typeface="Trebuchet MS"/>
                <a:cs typeface="Trebuchet MS"/>
              </a:rPr>
              <a:t>Proceso-procedimiento</a:t>
            </a:r>
            <a:endParaRPr sz="1400" dirty="0">
              <a:latin typeface="Trebuchet MS"/>
              <a:cs typeface="Trebuchet MS"/>
            </a:endParaRPr>
          </a:p>
        </p:txBody>
      </p:sp>
      <p:sp>
        <p:nvSpPr>
          <p:cNvPr id="170" name="object 24">
            <a:extLst>
              <a:ext uri="{FF2B5EF4-FFF2-40B4-BE49-F238E27FC236}">
                <a16:creationId xmlns:a16="http://schemas.microsoft.com/office/drawing/2014/main" id="{966DEB9E-B000-9F69-9B33-32FD547FE2F5}"/>
              </a:ext>
            </a:extLst>
          </p:cNvPr>
          <p:cNvSpPr txBox="1"/>
          <p:nvPr/>
        </p:nvSpPr>
        <p:spPr>
          <a:xfrm>
            <a:off x="2521718" y="3847028"/>
            <a:ext cx="4323715" cy="343535"/>
          </a:xfrm>
          <a:prstGeom prst="rect">
            <a:avLst/>
          </a:prstGeom>
          <a:solidFill>
            <a:schemeClr val="bg1">
              <a:lumMod val="50000"/>
            </a:schemeClr>
          </a:solidFill>
        </p:spPr>
        <p:txBody>
          <a:bodyPr vert="horz" wrap="square" lIns="0" tIns="34290" rIns="0" bIns="0" rtlCol="0">
            <a:spAutoFit/>
          </a:bodyPr>
          <a:lstStyle/>
          <a:p>
            <a:pPr algn="ctr">
              <a:lnSpc>
                <a:spcPct val="100000"/>
              </a:lnSpc>
              <a:spcBef>
                <a:spcPts val="270"/>
              </a:spcBef>
            </a:pPr>
            <a:r>
              <a:rPr sz="1400" b="1" spc="40">
                <a:solidFill>
                  <a:srgbClr val="FFFFFF"/>
                </a:solidFill>
                <a:latin typeface="Trebuchet MS"/>
                <a:cs typeface="Trebuchet MS"/>
              </a:rPr>
              <a:t>Funcionalidad</a:t>
            </a:r>
            <a:endParaRPr sz="1400">
              <a:latin typeface="Trebuchet MS"/>
              <a:cs typeface="Trebuchet MS"/>
            </a:endParaRPr>
          </a:p>
        </p:txBody>
      </p:sp>
      <p:sp>
        <p:nvSpPr>
          <p:cNvPr id="171" name="object 25">
            <a:extLst>
              <a:ext uri="{FF2B5EF4-FFF2-40B4-BE49-F238E27FC236}">
                <a16:creationId xmlns:a16="http://schemas.microsoft.com/office/drawing/2014/main" id="{57E385EF-D051-84A3-2BFC-287147D64C18}"/>
              </a:ext>
            </a:extLst>
          </p:cNvPr>
          <p:cNvSpPr txBox="1"/>
          <p:nvPr/>
        </p:nvSpPr>
        <p:spPr>
          <a:xfrm>
            <a:off x="2521718" y="2242413"/>
            <a:ext cx="4323715" cy="377190"/>
          </a:xfrm>
          <a:prstGeom prst="rect">
            <a:avLst/>
          </a:prstGeom>
          <a:solidFill>
            <a:schemeClr val="bg1">
              <a:lumMod val="65000"/>
            </a:schemeClr>
          </a:solidFill>
        </p:spPr>
        <p:txBody>
          <a:bodyPr vert="horz" wrap="square" lIns="0" tIns="32384" rIns="0" bIns="0" rtlCol="0">
            <a:spAutoFit/>
          </a:bodyPr>
          <a:lstStyle/>
          <a:p>
            <a:pPr algn="ctr">
              <a:lnSpc>
                <a:spcPct val="100000"/>
              </a:lnSpc>
              <a:spcBef>
                <a:spcPts val="254"/>
              </a:spcBef>
            </a:pPr>
            <a:r>
              <a:rPr sz="1400" b="1" spc="60" dirty="0" err="1">
                <a:solidFill>
                  <a:srgbClr val="FFFFFF"/>
                </a:solidFill>
                <a:latin typeface="Trebuchet MS"/>
                <a:cs typeface="Trebuchet MS"/>
              </a:rPr>
              <a:t>Capacidad</a:t>
            </a:r>
            <a:endParaRPr sz="1400" dirty="0">
              <a:latin typeface="Trebuchet MS"/>
              <a:cs typeface="Trebuchet MS"/>
            </a:endParaRPr>
          </a:p>
        </p:txBody>
      </p:sp>
      <p:sp>
        <p:nvSpPr>
          <p:cNvPr id="172" name="object 26">
            <a:extLst>
              <a:ext uri="{FF2B5EF4-FFF2-40B4-BE49-F238E27FC236}">
                <a16:creationId xmlns:a16="http://schemas.microsoft.com/office/drawing/2014/main" id="{5B2DABF7-FB75-05B5-81B8-C625CD6244F3}"/>
              </a:ext>
            </a:extLst>
          </p:cNvPr>
          <p:cNvSpPr txBox="1"/>
          <p:nvPr/>
        </p:nvSpPr>
        <p:spPr>
          <a:xfrm>
            <a:off x="5439447" y="4658469"/>
            <a:ext cx="1477645" cy="530273"/>
          </a:xfrm>
          <a:prstGeom prst="rect">
            <a:avLst/>
          </a:prstGeom>
          <a:solidFill>
            <a:srgbClr val="BD26FF">
              <a:alpha val="58000"/>
            </a:srgbClr>
          </a:solidFill>
        </p:spPr>
        <p:txBody>
          <a:bodyPr vert="horz" wrap="square" lIns="0" tIns="42545" rIns="0" bIns="0" rtlCol="0">
            <a:spAutoFit/>
          </a:bodyPr>
          <a:lstStyle/>
          <a:p>
            <a:pPr marL="130810" marR="123189" indent="49530">
              <a:lnSpc>
                <a:spcPts val="1900"/>
              </a:lnSpc>
              <a:spcBef>
                <a:spcPts val="335"/>
              </a:spcBef>
            </a:pPr>
            <a:r>
              <a:rPr lang="es-CO" sz="1600" b="1" spc="85">
                <a:solidFill>
                  <a:srgbClr val="FFFFFF"/>
                </a:solidFill>
                <a:latin typeface="Trebuchet MS"/>
                <a:cs typeface="Trebuchet MS"/>
              </a:rPr>
              <a:t>Sistema </a:t>
            </a:r>
            <a:r>
              <a:rPr lang="es-CO" sz="1600" b="1" spc="30">
                <a:solidFill>
                  <a:srgbClr val="FFFFFF"/>
                </a:solidFill>
                <a:latin typeface="Trebuchet MS"/>
                <a:cs typeface="Trebuchet MS"/>
              </a:rPr>
              <a:t>de </a:t>
            </a:r>
            <a:r>
              <a:rPr lang="es-CO" sz="1600" b="1" spc="-470">
                <a:solidFill>
                  <a:srgbClr val="FFFFFF"/>
                </a:solidFill>
                <a:latin typeface="Trebuchet MS"/>
                <a:cs typeface="Trebuchet MS"/>
              </a:rPr>
              <a:t> </a:t>
            </a:r>
            <a:r>
              <a:rPr lang="es-CO" sz="1600" b="1" spc="35">
                <a:solidFill>
                  <a:srgbClr val="FFFFFF"/>
                </a:solidFill>
                <a:latin typeface="Trebuchet MS"/>
                <a:cs typeface="Trebuchet MS"/>
              </a:rPr>
              <a:t>I</a:t>
            </a:r>
            <a:r>
              <a:rPr lang="es-CO" sz="1600" b="1" spc="70">
                <a:solidFill>
                  <a:srgbClr val="FFFFFF"/>
                </a:solidFill>
                <a:latin typeface="Trebuchet MS"/>
                <a:cs typeface="Trebuchet MS"/>
              </a:rPr>
              <a:t>n</a:t>
            </a:r>
            <a:r>
              <a:rPr lang="es-CO" sz="1600" b="1" spc="65">
                <a:solidFill>
                  <a:srgbClr val="FFFFFF"/>
                </a:solidFill>
                <a:latin typeface="Trebuchet MS"/>
                <a:cs typeface="Trebuchet MS"/>
              </a:rPr>
              <a:t>f</a:t>
            </a:r>
            <a:r>
              <a:rPr lang="es-CO" sz="1600" b="1" spc="50">
                <a:solidFill>
                  <a:srgbClr val="FFFFFF"/>
                </a:solidFill>
                <a:latin typeface="Trebuchet MS"/>
                <a:cs typeface="Trebuchet MS"/>
              </a:rPr>
              <a:t>o</a:t>
            </a:r>
            <a:r>
              <a:rPr lang="es-CO" sz="1600" b="1" spc="-5">
                <a:solidFill>
                  <a:srgbClr val="FFFFFF"/>
                </a:solidFill>
                <a:latin typeface="Trebuchet MS"/>
                <a:cs typeface="Trebuchet MS"/>
              </a:rPr>
              <a:t>r</a:t>
            </a:r>
            <a:r>
              <a:rPr lang="es-CO" sz="1600" b="1" spc="120">
                <a:solidFill>
                  <a:srgbClr val="FFFFFF"/>
                </a:solidFill>
                <a:latin typeface="Trebuchet MS"/>
                <a:cs typeface="Trebuchet MS"/>
              </a:rPr>
              <a:t>m</a:t>
            </a:r>
            <a:r>
              <a:rPr lang="es-CO" sz="1600" b="1" spc="70">
                <a:solidFill>
                  <a:srgbClr val="FFFFFF"/>
                </a:solidFill>
                <a:latin typeface="Trebuchet MS"/>
                <a:cs typeface="Trebuchet MS"/>
              </a:rPr>
              <a:t>a</a:t>
            </a:r>
            <a:r>
              <a:rPr lang="es-CO" sz="1600" b="1" spc="85">
                <a:solidFill>
                  <a:srgbClr val="FFFFFF"/>
                </a:solidFill>
                <a:latin typeface="Trebuchet MS"/>
                <a:cs typeface="Trebuchet MS"/>
              </a:rPr>
              <a:t>c</a:t>
            </a:r>
            <a:r>
              <a:rPr lang="es-CO" sz="1600" b="1" spc="-20">
                <a:solidFill>
                  <a:srgbClr val="FFFFFF"/>
                </a:solidFill>
                <a:latin typeface="Trebuchet MS"/>
                <a:cs typeface="Trebuchet MS"/>
              </a:rPr>
              <a:t>i</a:t>
            </a:r>
            <a:r>
              <a:rPr lang="es-CO" sz="1600" b="1" spc="50">
                <a:solidFill>
                  <a:srgbClr val="FFFFFF"/>
                </a:solidFill>
                <a:latin typeface="Trebuchet MS"/>
                <a:cs typeface="Trebuchet MS"/>
              </a:rPr>
              <a:t>ó</a:t>
            </a:r>
            <a:r>
              <a:rPr lang="es-CO" sz="1600" b="1" spc="45">
                <a:solidFill>
                  <a:srgbClr val="FFFFFF"/>
                </a:solidFill>
                <a:latin typeface="Trebuchet MS"/>
                <a:cs typeface="Trebuchet MS"/>
              </a:rPr>
              <a:t>n</a:t>
            </a:r>
            <a:endParaRPr lang="es-CO" sz="1600">
              <a:latin typeface="Trebuchet MS"/>
              <a:cs typeface="Trebuchet MS"/>
            </a:endParaRPr>
          </a:p>
        </p:txBody>
      </p:sp>
      <p:sp>
        <p:nvSpPr>
          <p:cNvPr id="173" name="object 27">
            <a:extLst>
              <a:ext uri="{FF2B5EF4-FFF2-40B4-BE49-F238E27FC236}">
                <a16:creationId xmlns:a16="http://schemas.microsoft.com/office/drawing/2014/main" id="{CC1B3B6E-DB21-1260-8454-8FFB6AA7B91B}"/>
              </a:ext>
            </a:extLst>
          </p:cNvPr>
          <p:cNvSpPr txBox="1"/>
          <p:nvPr/>
        </p:nvSpPr>
        <p:spPr>
          <a:xfrm>
            <a:off x="2593635" y="5750391"/>
            <a:ext cx="4323715" cy="278281"/>
          </a:xfrm>
          <a:prstGeom prst="rect">
            <a:avLst/>
          </a:prstGeom>
          <a:solidFill>
            <a:srgbClr val="BD26FF">
              <a:alpha val="58000"/>
            </a:srgbClr>
          </a:solidFill>
        </p:spPr>
        <p:txBody>
          <a:bodyPr vert="horz" wrap="square" lIns="0" tIns="31750" rIns="0" bIns="0" rtlCol="0">
            <a:spAutoFit/>
          </a:bodyPr>
          <a:lstStyle/>
          <a:p>
            <a:pPr algn="ctr">
              <a:lnSpc>
                <a:spcPct val="100000"/>
              </a:lnSpc>
              <a:spcBef>
                <a:spcPts val="250"/>
              </a:spcBef>
            </a:pPr>
            <a:r>
              <a:rPr lang="es-CO" sz="1600" b="1" spc="50">
                <a:solidFill>
                  <a:srgbClr val="FFFFFF"/>
                </a:solidFill>
                <a:latin typeface="Trebuchet MS"/>
                <a:cs typeface="Trebuchet MS"/>
              </a:rPr>
              <a:t>Infraestructura</a:t>
            </a:r>
            <a:r>
              <a:rPr lang="es-CO" sz="1600" b="1" spc="-40">
                <a:solidFill>
                  <a:srgbClr val="FFFFFF"/>
                </a:solidFill>
                <a:latin typeface="Trebuchet MS"/>
                <a:cs typeface="Trebuchet MS"/>
              </a:rPr>
              <a:t> </a:t>
            </a:r>
            <a:r>
              <a:rPr lang="es-CO" sz="1600" b="1" spc="50">
                <a:solidFill>
                  <a:srgbClr val="FFFFFF"/>
                </a:solidFill>
                <a:latin typeface="Trebuchet MS"/>
                <a:cs typeface="Trebuchet MS"/>
              </a:rPr>
              <a:t>tecnológica</a:t>
            </a:r>
            <a:endParaRPr lang="es-CO" sz="1600">
              <a:latin typeface="Trebuchet MS"/>
              <a:cs typeface="Trebuchet MS"/>
            </a:endParaRPr>
          </a:p>
        </p:txBody>
      </p:sp>
      <p:sp>
        <p:nvSpPr>
          <p:cNvPr id="174" name="object 28">
            <a:extLst>
              <a:ext uri="{FF2B5EF4-FFF2-40B4-BE49-F238E27FC236}">
                <a16:creationId xmlns:a16="http://schemas.microsoft.com/office/drawing/2014/main" id="{FAB3E646-3071-B562-B8DE-1FC124F463C7}"/>
              </a:ext>
            </a:extLst>
          </p:cNvPr>
          <p:cNvSpPr txBox="1"/>
          <p:nvPr/>
        </p:nvSpPr>
        <p:spPr>
          <a:xfrm>
            <a:off x="2583395" y="4676281"/>
            <a:ext cx="1477645" cy="530915"/>
          </a:xfrm>
          <a:prstGeom prst="rect">
            <a:avLst/>
          </a:prstGeom>
          <a:solidFill>
            <a:srgbClr val="BD26FF">
              <a:alpha val="58000"/>
            </a:srgbClr>
          </a:solidFill>
        </p:spPr>
        <p:txBody>
          <a:bodyPr vert="horz" wrap="square" lIns="0" tIns="43180" rIns="0" bIns="0" rtlCol="0">
            <a:spAutoFit/>
          </a:bodyPr>
          <a:lstStyle/>
          <a:p>
            <a:pPr marL="133985" marR="125730" indent="65405">
              <a:lnSpc>
                <a:spcPts val="1900"/>
              </a:lnSpc>
              <a:spcBef>
                <a:spcPts val="340"/>
              </a:spcBef>
            </a:pPr>
            <a:r>
              <a:rPr lang="es-CO" sz="1600" b="1" spc="55">
                <a:solidFill>
                  <a:srgbClr val="FFFFFF"/>
                </a:solidFill>
                <a:latin typeface="Trebuchet MS"/>
                <a:cs typeface="Trebuchet MS"/>
              </a:rPr>
              <a:t>Entidad </a:t>
            </a:r>
            <a:r>
              <a:rPr lang="es-CO" sz="1600" b="1" spc="35">
                <a:solidFill>
                  <a:srgbClr val="FFFFFF"/>
                </a:solidFill>
                <a:latin typeface="Trebuchet MS"/>
                <a:cs typeface="Trebuchet MS"/>
              </a:rPr>
              <a:t>de </a:t>
            </a:r>
            <a:r>
              <a:rPr lang="es-CO" sz="1600" b="1" spc="-470">
                <a:solidFill>
                  <a:srgbClr val="FFFFFF"/>
                </a:solidFill>
                <a:latin typeface="Trebuchet MS"/>
                <a:cs typeface="Trebuchet MS"/>
              </a:rPr>
              <a:t> </a:t>
            </a:r>
            <a:r>
              <a:rPr lang="es-CO" sz="1600" b="1" spc="10">
                <a:solidFill>
                  <a:srgbClr val="FFFFFF"/>
                </a:solidFill>
                <a:latin typeface="Trebuchet MS"/>
                <a:cs typeface="Trebuchet MS"/>
              </a:rPr>
              <a:t>in</a:t>
            </a:r>
            <a:r>
              <a:rPr lang="es-CO" sz="1600" b="1" spc="65">
                <a:solidFill>
                  <a:srgbClr val="FFFFFF"/>
                </a:solidFill>
                <a:latin typeface="Trebuchet MS"/>
                <a:cs typeface="Trebuchet MS"/>
              </a:rPr>
              <a:t>f</a:t>
            </a:r>
            <a:r>
              <a:rPr lang="es-CO" sz="1600" b="1" spc="55">
                <a:solidFill>
                  <a:srgbClr val="FFFFFF"/>
                </a:solidFill>
                <a:latin typeface="Trebuchet MS"/>
                <a:cs typeface="Trebuchet MS"/>
              </a:rPr>
              <a:t>o</a:t>
            </a:r>
            <a:r>
              <a:rPr lang="es-CO" sz="1600" b="1">
                <a:solidFill>
                  <a:srgbClr val="FFFFFF"/>
                </a:solidFill>
                <a:latin typeface="Trebuchet MS"/>
                <a:cs typeface="Trebuchet MS"/>
              </a:rPr>
              <a:t>r</a:t>
            </a:r>
            <a:r>
              <a:rPr lang="es-CO" sz="1600" b="1" spc="120">
                <a:solidFill>
                  <a:srgbClr val="FFFFFF"/>
                </a:solidFill>
                <a:latin typeface="Trebuchet MS"/>
                <a:cs typeface="Trebuchet MS"/>
              </a:rPr>
              <a:t>m</a:t>
            </a:r>
            <a:r>
              <a:rPr lang="es-CO" sz="1600" b="1" spc="70">
                <a:solidFill>
                  <a:srgbClr val="FFFFFF"/>
                </a:solidFill>
                <a:latin typeface="Trebuchet MS"/>
                <a:cs typeface="Trebuchet MS"/>
              </a:rPr>
              <a:t>a</a:t>
            </a:r>
            <a:r>
              <a:rPr lang="es-CO" sz="1600" b="1" spc="85">
                <a:solidFill>
                  <a:srgbClr val="FFFFFF"/>
                </a:solidFill>
                <a:latin typeface="Trebuchet MS"/>
                <a:cs typeface="Trebuchet MS"/>
              </a:rPr>
              <a:t>c</a:t>
            </a:r>
            <a:r>
              <a:rPr lang="es-CO" sz="1600" b="1" spc="10">
                <a:solidFill>
                  <a:srgbClr val="FFFFFF"/>
                </a:solidFill>
                <a:latin typeface="Trebuchet MS"/>
                <a:cs typeface="Trebuchet MS"/>
              </a:rPr>
              <a:t>i</a:t>
            </a:r>
            <a:r>
              <a:rPr lang="es-CO" sz="1600" b="1" spc="30">
                <a:solidFill>
                  <a:srgbClr val="FFFFFF"/>
                </a:solidFill>
                <a:latin typeface="Trebuchet MS"/>
                <a:cs typeface="Trebuchet MS"/>
              </a:rPr>
              <a:t>ó</a:t>
            </a:r>
            <a:r>
              <a:rPr lang="es-CO" sz="1600" b="1" spc="45">
                <a:solidFill>
                  <a:srgbClr val="FFFFFF"/>
                </a:solidFill>
                <a:latin typeface="Trebuchet MS"/>
                <a:cs typeface="Trebuchet MS"/>
              </a:rPr>
              <a:t>n</a:t>
            </a:r>
            <a:endParaRPr lang="es-CO" sz="1600">
              <a:latin typeface="Trebuchet MS"/>
              <a:cs typeface="Trebuchet MS"/>
            </a:endParaRPr>
          </a:p>
        </p:txBody>
      </p:sp>
      <p:sp>
        <p:nvSpPr>
          <p:cNvPr id="175" name="object 29">
            <a:extLst>
              <a:ext uri="{FF2B5EF4-FFF2-40B4-BE49-F238E27FC236}">
                <a16:creationId xmlns:a16="http://schemas.microsoft.com/office/drawing/2014/main" id="{DE840E56-EFD7-AA16-F4A5-962038ED686F}"/>
              </a:ext>
            </a:extLst>
          </p:cNvPr>
          <p:cNvSpPr/>
          <p:nvPr/>
        </p:nvSpPr>
        <p:spPr>
          <a:xfrm>
            <a:off x="2307184" y="4399615"/>
            <a:ext cx="4900836" cy="1842770"/>
          </a:xfrm>
          <a:custGeom>
            <a:avLst/>
            <a:gdLst/>
            <a:ahLst/>
            <a:cxnLst/>
            <a:rect l="l" t="t" r="r" b="b"/>
            <a:pathLst>
              <a:path w="7386320" h="1842770">
                <a:moveTo>
                  <a:pt x="0" y="0"/>
                </a:moveTo>
                <a:lnTo>
                  <a:pt x="7386107" y="0"/>
                </a:lnTo>
                <a:lnTo>
                  <a:pt x="7386107" y="1842653"/>
                </a:lnTo>
                <a:lnTo>
                  <a:pt x="0" y="1842653"/>
                </a:lnTo>
                <a:lnTo>
                  <a:pt x="0" y="0"/>
                </a:lnTo>
                <a:close/>
              </a:path>
            </a:pathLst>
          </a:custGeom>
          <a:ln w="15875">
            <a:solidFill>
              <a:srgbClr val="2463FF"/>
            </a:solidFill>
          </a:ln>
        </p:spPr>
        <p:txBody>
          <a:bodyPr wrap="square" lIns="0" tIns="0" rIns="0" bIns="0" rtlCol="0"/>
          <a:lstStyle/>
          <a:p>
            <a:endParaRPr/>
          </a:p>
        </p:txBody>
      </p:sp>
      <p:sp>
        <p:nvSpPr>
          <p:cNvPr id="176" name="object 32">
            <a:extLst>
              <a:ext uri="{FF2B5EF4-FFF2-40B4-BE49-F238E27FC236}">
                <a16:creationId xmlns:a16="http://schemas.microsoft.com/office/drawing/2014/main" id="{76BB2C4C-74D7-2AD1-096A-8D48979C93EC}"/>
              </a:ext>
            </a:extLst>
          </p:cNvPr>
          <p:cNvSpPr txBox="1"/>
          <p:nvPr/>
        </p:nvSpPr>
        <p:spPr>
          <a:xfrm>
            <a:off x="243838" y="1490559"/>
            <a:ext cx="6352540" cy="536044"/>
          </a:xfrm>
          <a:prstGeom prst="rect">
            <a:avLst/>
          </a:prstGeom>
        </p:spPr>
        <p:txBody>
          <a:bodyPr vert="horz" wrap="square" lIns="0" tIns="12700" rIns="0" bIns="0" rtlCol="0">
            <a:spAutoFit/>
          </a:bodyPr>
          <a:lstStyle/>
          <a:p>
            <a:pPr>
              <a:lnSpc>
                <a:spcPct val="100000"/>
              </a:lnSpc>
              <a:spcBef>
                <a:spcPts val="45"/>
              </a:spcBef>
            </a:pPr>
            <a:endParaRPr sz="1800" dirty="0">
              <a:latin typeface="Trebuchet MS"/>
              <a:cs typeface="Trebuchet MS"/>
            </a:endParaRPr>
          </a:p>
          <a:p>
            <a:pPr marL="2774315">
              <a:lnSpc>
                <a:spcPct val="100000"/>
              </a:lnSpc>
            </a:pPr>
            <a:r>
              <a:rPr sz="1600" b="1" spc="60" dirty="0">
                <a:solidFill>
                  <a:srgbClr val="7F7F7F"/>
                </a:solidFill>
                <a:latin typeface="Trebuchet MS"/>
                <a:cs typeface="Trebuchet MS"/>
              </a:rPr>
              <a:t>ARQUITECTURA:</a:t>
            </a:r>
            <a:r>
              <a:rPr sz="1600" b="1" spc="-30" dirty="0">
                <a:solidFill>
                  <a:srgbClr val="7F7F7F"/>
                </a:solidFill>
                <a:latin typeface="Trebuchet MS"/>
                <a:cs typeface="Trebuchet MS"/>
              </a:rPr>
              <a:t> </a:t>
            </a:r>
            <a:r>
              <a:rPr sz="1600" b="1" spc="100" dirty="0">
                <a:solidFill>
                  <a:srgbClr val="7F7F7F"/>
                </a:solidFill>
                <a:latin typeface="Trebuchet MS"/>
                <a:cs typeface="Trebuchet MS"/>
              </a:rPr>
              <a:t>SOLUCIONES</a:t>
            </a:r>
            <a:r>
              <a:rPr sz="1600" b="1" spc="-40" dirty="0">
                <a:solidFill>
                  <a:srgbClr val="7F7F7F"/>
                </a:solidFill>
                <a:latin typeface="Trebuchet MS"/>
                <a:cs typeface="Trebuchet MS"/>
              </a:rPr>
              <a:t> </a:t>
            </a:r>
            <a:r>
              <a:rPr sz="1600" b="1" spc="80" dirty="0">
                <a:solidFill>
                  <a:srgbClr val="7F7F7F"/>
                </a:solidFill>
                <a:latin typeface="Trebuchet MS"/>
                <a:cs typeface="Trebuchet MS"/>
              </a:rPr>
              <a:t>TIPO</a:t>
            </a:r>
            <a:endParaRPr sz="1600" dirty="0">
              <a:solidFill>
                <a:srgbClr val="7F7F7F"/>
              </a:solidFill>
              <a:latin typeface="Trebuchet MS"/>
              <a:cs typeface="Trebuchet MS"/>
            </a:endParaRPr>
          </a:p>
        </p:txBody>
      </p:sp>
      <p:sp>
        <p:nvSpPr>
          <p:cNvPr id="177" name="object 3">
            <a:extLst>
              <a:ext uri="{FF2B5EF4-FFF2-40B4-BE49-F238E27FC236}">
                <a16:creationId xmlns:a16="http://schemas.microsoft.com/office/drawing/2014/main" id="{D96CCDC0-F832-160B-1EA1-B334A82EDF3D}"/>
              </a:ext>
            </a:extLst>
          </p:cNvPr>
          <p:cNvSpPr txBox="1"/>
          <p:nvPr/>
        </p:nvSpPr>
        <p:spPr>
          <a:xfrm>
            <a:off x="7572335" y="4325856"/>
            <a:ext cx="3683294" cy="2033890"/>
          </a:xfrm>
          <a:prstGeom prst="rect">
            <a:avLst/>
          </a:prstGeom>
        </p:spPr>
        <p:txBody>
          <a:bodyPr vert="horz" wrap="square" lIns="0" tIns="12700" rIns="0" bIns="0" rtlCol="0">
            <a:spAutoFit/>
          </a:bodyPr>
          <a:lstStyle/>
          <a:p>
            <a:pPr marL="12700" marR="5080" algn="just">
              <a:lnSpc>
                <a:spcPct val="100000"/>
              </a:lnSpc>
              <a:spcBef>
                <a:spcPts val="100"/>
              </a:spcBef>
            </a:pPr>
            <a:r>
              <a:rPr sz="1600" dirty="0">
                <a:solidFill>
                  <a:schemeClr val="tx1">
                    <a:lumMod val="50000"/>
                    <a:lumOff val="50000"/>
                  </a:schemeClr>
                </a:solidFill>
              </a:rPr>
              <a:t>E</a:t>
            </a:r>
            <a:r>
              <a:rPr lang="es-CO" sz="1600" dirty="0">
                <a:solidFill>
                  <a:schemeClr val="tx1">
                    <a:lumMod val="50000"/>
                    <a:lumOff val="50000"/>
                  </a:schemeClr>
                </a:solidFill>
              </a:rPr>
              <a:t>l producto Tipo para este modelo de Arquitectura Empresarial se basa Básicamente en relacionar estos tres elementos:</a:t>
            </a:r>
          </a:p>
          <a:p>
            <a:pPr marL="12700" marR="5080" algn="just">
              <a:lnSpc>
                <a:spcPct val="100000"/>
              </a:lnSpc>
              <a:spcBef>
                <a:spcPts val="100"/>
              </a:spcBef>
            </a:pPr>
            <a:endParaRPr lang="es-CO" sz="1600" dirty="0">
              <a:solidFill>
                <a:schemeClr val="tx1">
                  <a:lumMod val="50000"/>
                  <a:lumOff val="50000"/>
                </a:schemeClr>
              </a:solidFill>
            </a:endParaRPr>
          </a:p>
          <a:p>
            <a:pPr marL="298450" marR="5080" indent="-285750" algn="just">
              <a:lnSpc>
                <a:spcPct val="100000"/>
              </a:lnSpc>
              <a:spcBef>
                <a:spcPts val="100"/>
              </a:spcBef>
              <a:buFont typeface="Wingdings" panose="05000000000000000000" pitchFamily="2" charset="2"/>
              <a:buChar char="§"/>
            </a:pPr>
            <a:r>
              <a:rPr lang="es-CO" sz="1600" b="1" dirty="0">
                <a:solidFill>
                  <a:schemeClr val="tx1">
                    <a:lumMod val="50000"/>
                    <a:lumOff val="50000"/>
                  </a:schemeClr>
                </a:solidFill>
              </a:rPr>
              <a:t>Entidad de Información</a:t>
            </a:r>
          </a:p>
          <a:p>
            <a:pPr marL="298450" marR="5080" indent="-285750" algn="just">
              <a:lnSpc>
                <a:spcPct val="100000"/>
              </a:lnSpc>
              <a:spcBef>
                <a:spcPts val="100"/>
              </a:spcBef>
              <a:buFont typeface="Wingdings" panose="05000000000000000000" pitchFamily="2" charset="2"/>
              <a:buChar char="§"/>
            </a:pPr>
            <a:r>
              <a:rPr lang="es-CO" sz="1600" b="1" dirty="0">
                <a:solidFill>
                  <a:schemeClr val="tx1">
                    <a:lumMod val="50000"/>
                    <a:lumOff val="50000"/>
                  </a:schemeClr>
                </a:solidFill>
              </a:rPr>
              <a:t>Sistema de Información </a:t>
            </a:r>
          </a:p>
          <a:p>
            <a:pPr marL="298450" marR="5080" indent="-285750" algn="just">
              <a:lnSpc>
                <a:spcPct val="100000"/>
              </a:lnSpc>
              <a:spcBef>
                <a:spcPts val="100"/>
              </a:spcBef>
              <a:buFont typeface="Wingdings" panose="05000000000000000000" pitchFamily="2" charset="2"/>
              <a:buChar char="§"/>
            </a:pPr>
            <a:r>
              <a:rPr lang="es-CO" sz="1600" b="1" dirty="0">
                <a:solidFill>
                  <a:schemeClr val="tx1">
                    <a:lumMod val="50000"/>
                    <a:lumOff val="50000"/>
                  </a:schemeClr>
                </a:solidFill>
              </a:rPr>
              <a:t>Infraestructura tecnológica</a:t>
            </a:r>
            <a:endParaRPr sz="1600" b="1" dirty="0">
              <a:solidFill>
                <a:schemeClr val="tx1">
                  <a:lumMod val="50000"/>
                  <a:lumOff val="50000"/>
                </a:schemeClr>
              </a:solidFill>
            </a:endParaRPr>
          </a:p>
        </p:txBody>
      </p:sp>
    </p:spTree>
    <p:extLst>
      <p:ext uri="{BB962C8B-B14F-4D97-AF65-F5344CB8AC3E}">
        <p14:creationId xmlns:p14="http://schemas.microsoft.com/office/powerpoint/2010/main" val="583714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DA1320-0AF4-446B-BC67-45D3E29460F7}"/>
              </a:ext>
            </a:extLst>
          </p:cNvPr>
          <p:cNvSpPr txBox="1"/>
          <p:nvPr/>
        </p:nvSpPr>
        <p:spPr>
          <a:xfrm>
            <a:off x="987471" y="915180"/>
            <a:ext cx="5233551" cy="584775"/>
          </a:xfrm>
          <a:prstGeom prst="rect">
            <a:avLst/>
          </a:prstGeom>
          <a:noFill/>
        </p:spPr>
        <p:txBody>
          <a:bodyPr wrap="square" rtlCol="0">
            <a:spAutoFit/>
          </a:bodyPr>
          <a:lstStyle/>
          <a:p>
            <a:r>
              <a:rPr lang="es-ES" sz="3200" b="1" dirty="0">
                <a:latin typeface="Gotham Black" pitchFamily="50" charset="0"/>
              </a:rPr>
              <a:t>Catalogo de Información</a:t>
            </a:r>
          </a:p>
        </p:txBody>
      </p:sp>
      <p:pic>
        <p:nvPicPr>
          <p:cNvPr id="3" name="Imagen 2" descr="Imagen que contiene botella, firmar, tráfico&#10;&#10;Descripción generada automáticamente">
            <a:extLst>
              <a:ext uri="{FF2B5EF4-FFF2-40B4-BE49-F238E27FC236}">
                <a16:creationId xmlns:a16="http://schemas.microsoft.com/office/drawing/2014/main" id="{9A1700B1-E666-4CDA-A78A-9E43557788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4" name="Imagen 3">
            <a:extLst>
              <a:ext uri="{FF2B5EF4-FFF2-40B4-BE49-F238E27FC236}">
                <a16:creationId xmlns:a16="http://schemas.microsoft.com/office/drawing/2014/main" id="{2FF0DFF2-DB3E-B02E-D197-73D13A4BF8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sp>
        <p:nvSpPr>
          <p:cNvPr id="5" name="CuadroTexto 4">
            <a:extLst>
              <a:ext uri="{FF2B5EF4-FFF2-40B4-BE49-F238E27FC236}">
                <a16:creationId xmlns:a16="http://schemas.microsoft.com/office/drawing/2014/main" id="{1DA2AB9D-64B4-A682-7195-5CCD1F2FFCE6}"/>
              </a:ext>
            </a:extLst>
          </p:cNvPr>
          <p:cNvSpPr txBox="1"/>
          <p:nvPr/>
        </p:nvSpPr>
        <p:spPr>
          <a:xfrm>
            <a:off x="2586039" y="1715606"/>
            <a:ext cx="7904515" cy="830997"/>
          </a:xfrm>
          <a:prstGeom prst="rect">
            <a:avLst/>
          </a:prstGeom>
          <a:noFill/>
        </p:spPr>
        <p:txBody>
          <a:bodyPr wrap="square">
            <a:spAutoFit/>
          </a:bodyPr>
          <a:lstStyle/>
          <a:p>
            <a:pPr algn="just"/>
            <a:r>
              <a:rPr lang="es-MX" sz="1600" dirty="0">
                <a:solidFill>
                  <a:schemeClr val="tx1">
                    <a:lumMod val="50000"/>
                    <a:lumOff val="50000"/>
                  </a:schemeClr>
                </a:solidFill>
              </a:rPr>
              <a:t>El catálogo de componentes de información, </a:t>
            </a:r>
            <a:r>
              <a:rPr lang="es-MX" sz="1600" b="1" dirty="0"/>
              <a:t>representa el punto de partida</a:t>
            </a:r>
            <a:r>
              <a:rPr lang="es-MX" sz="1600" dirty="0">
                <a:solidFill>
                  <a:schemeClr val="tx1">
                    <a:lumMod val="50000"/>
                    <a:lumOff val="50000"/>
                  </a:schemeClr>
                </a:solidFill>
              </a:rPr>
              <a:t> para la construcción de la arquitectura de información y la base para iniciar procesos de calidad de información de la entidad e interoperabilidad entre entidades.</a:t>
            </a:r>
            <a:endParaRPr lang="es-CO" sz="1600" dirty="0">
              <a:solidFill>
                <a:schemeClr val="tx1">
                  <a:lumMod val="50000"/>
                  <a:lumOff val="50000"/>
                </a:schemeClr>
              </a:solidFill>
            </a:endParaRPr>
          </a:p>
        </p:txBody>
      </p:sp>
      <p:sp>
        <p:nvSpPr>
          <p:cNvPr id="7" name="CuadroTexto 6">
            <a:extLst>
              <a:ext uri="{FF2B5EF4-FFF2-40B4-BE49-F238E27FC236}">
                <a16:creationId xmlns:a16="http://schemas.microsoft.com/office/drawing/2014/main" id="{D1E72B5C-EE01-6008-0B53-481E456254DA}"/>
              </a:ext>
            </a:extLst>
          </p:cNvPr>
          <p:cNvSpPr txBox="1"/>
          <p:nvPr/>
        </p:nvSpPr>
        <p:spPr>
          <a:xfrm>
            <a:off x="4731657" y="6273219"/>
            <a:ext cx="7360427" cy="369332"/>
          </a:xfrm>
          <a:prstGeom prst="rect">
            <a:avLst/>
          </a:prstGeom>
          <a:noFill/>
        </p:spPr>
        <p:txBody>
          <a:bodyPr wrap="square">
            <a:spAutoFit/>
          </a:bodyPr>
          <a:lstStyle/>
          <a:p>
            <a:r>
              <a:rPr lang="es-MX" dirty="0">
                <a:hlinkClick r:id="rId4"/>
              </a:rPr>
              <a:t>G.INF.07 Guía Cómo construir el catálogo de Componentes de Información</a:t>
            </a:r>
            <a:endParaRPr lang="es-CO" dirty="0"/>
          </a:p>
        </p:txBody>
      </p:sp>
      <p:graphicFrame>
        <p:nvGraphicFramePr>
          <p:cNvPr id="8" name="Diagrama 7">
            <a:extLst>
              <a:ext uri="{FF2B5EF4-FFF2-40B4-BE49-F238E27FC236}">
                <a16:creationId xmlns:a16="http://schemas.microsoft.com/office/drawing/2014/main" id="{8BDA096C-8B97-A1AE-2561-A403510FE3C6}"/>
              </a:ext>
            </a:extLst>
          </p:cNvPr>
          <p:cNvGraphicFramePr/>
          <p:nvPr>
            <p:extLst>
              <p:ext uri="{D42A27DB-BD31-4B8C-83A1-F6EECF244321}">
                <p14:modId xmlns:p14="http://schemas.microsoft.com/office/powerpoint/2010/main" val="3926714696"/>
              </p:ext>
            </p:extLst>
          </p:nvPr>
        </p:nvGraphicFramePr>
        <p:xfrm>
          <a:off x="4346679" y="2244051"/>
          <a:ext cx="7701676" cy="271822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9" name="CuadroTexto 8">
            <a:extLst>
              <a:ext uri="{FF2B5EF4-FFF2-40B4-BE49-F238E27FC236}">
                <a16:creationId xmlns:a16="http://schemas.microsoft.com/office/drawing/2014/main" id="{2EB05F0A-0838-A334-BC49-63672B56AB45}"/>
              </a:ext>
            </a:extLst>
          </p:cNvPr>
          <p:cNvSpPr txBox="1"/>
          <p:nvPr/>
        </p:nvSpPr>
        <p:spPr>
          <a:xfrm>
            <a:off x="3065402" y="4475540"/>
            <a:ext cx="7564934" cy="1077218"/>
          </a:xfrm>
          <a:prstGeom prst="rect">
            <a:avLst/>
          </a:prstGeom>
          <a:noFill/>
        </p:spPr>
        <p:txBody>
          <a:bodyPr wrap="square" rtlCol="0">
            <a:spAutoFit/>
          </a:bodyPr>
          <a:lstStyle/>
          <a:p>
            <a:pPr algn="just"/>
            <a:r>
              <a:rPr lang="es-CO" sz="1600" dirty="0">
                <a:solidFill>
                  <a:schemeClr val="tx1">
                    <a:lumMod val="50000"/>
                    <a:lumOff val="50000"/>
                  </a:schemeClr>
                </a:solidFill>
              </a:rPr>
              <a:t>Un componente de información es el termino agrupador utilizado por </a:t>
            </a:r>
            <a:r>
              <a:rPr lang="es-CO" sz="1600" b="1" dirty="0"/>
              <a:t>el Marco de Referencia de Arquitectura Empresarial</a:t>
            </a:r>
            <a:r>
              <a:rPr lang="es-CO" sz="1600" dirty="0">
                <a:solidFill>
                  <a:schemeClr val="tx1">
                    <a:lumMod val="50000"/>
                    <a:lumOff val="50000"/>
                  </a:schemeClr>
                </a:solidFill>
              </a:rPr>
              <a:t> para la gestión de TI para referirse al </a:t>
            </a:r>
            <a:r>
              <a:rPr lang="es-CO" sz="1600" b="1" dirty="0"/>
              <a:t>conjunto de datos</a:t>
            </a:r>
            <a:r>
              <a:rPr lang="es-CO" sz="1600" dirty="0">
                <a:solidFill>
                  <a:schemeClr val="tx1">
                    <a:lumMod val="50000"/>
                    <a:lumOff val="50000"/>
                  </a:schemeClr>
                </a:solidFill>
              </a:rPr>
              <a:t>, la información, los servicios de información y los flujos de información bajo un gobierno dentro de una entidad </a:t>
            </a:r>
          </a:p>
        </p:txBody>
      </p:sp>
      <p:sp>
        <p:nvSpPr>
          <p:cNvPr id="10" name="Google Shape;1988;p96">
            <a:extLst>
              <a:ext uri="{FF2B5EF4-FFF2-40B4-BE49-F238E27FC236}">
                <a16:creationId xmlns:a16="http://schemas.microsoft.com/office/drawing/2014/main" id="{F92C7C29-60EB-8839-2A78-FCE884856376}"/>
              </a:ext>
            </a:extLst>
          </p:cNvPr>
          <p:cNvSpPr/>
          <p:nvPr/>
        </p:nvSpPr>
        <p:spPr>
          <a:xfrm>
            <a:off x="561534" y="2998674"/>
            <a:ext cx="3042713" cy="1036362"/>
          </a:xfrm>
          <a:prstGeom prst="roundRect">
            <a:avLst>
              <a:gd name="adj" fmla="val 27636"/>
            </a:avLst>
          </a:prstGeom>
          <a:solidFill>
            <a:srgbClr val="F2F2F2"/>
          </a:solidFill>
          <a:ln>
            <a:noFill/>
          </a:ln>
          <a:effectLst>
            <a:outerShdw blurRad="38100" dist="76200" dir="2700000" algn="tl" rotWithShape="0">
              <a:srgbClr val="004884">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s-CO" sz="1600" b="0" i="0" u="none" strike="noStrike" cap="none" dirty="0">
                <a:latin typeface="Work Sans Medium"/>
                <a:ea typeface="Work Sans Medium"/>
                <a:cs typeface="Work Sans Medium"/>
                <a:sym typeface="Work Sans Medium"/>
              </a:rPr>
              <a:t>Catalogo de Información</a:t>
            </a:r>
            <a:endParaRPr dirty="0"/>
          </a:p>
        </p:txBody>
      </p:sp>
      <p:sp>
        <p:nvSpPr>
          <p:cNvPr id="11" name="Google Shape;1975;p96">
            <a:extLst>
              <a:ext uri="{FF2B5EF4-FFF2-40B4-BE49-F238E27FC236}">
                <a16:creationId xmlns:a16="http://schemas.microsoft.com/office/drawing/2014/main" id="{2CA64BF2-8448-DDED-A7DC-6187980E39B2}"/>
              </a:ext>
            </a:extLst>
          </p:cNvPr>
          <p:cNvSpPr/>
          <p:nvPr/>
        </p:nvSpPr>
        <p:spPr>
          <a:xfrm>
            <a:off x="446296" y="2951396"/>
            <a:ext cx="3827624" cy="593169"/>
          </a:xfrm>
          <a:custGeom>
            <a:avLst/>
            <a:gdLst/>
            <a:ahLst/>
            <a:cxnLst/>
            <a:rect l="l" t="t" r="r" b="b"/>
            <a:pathLst>
              <a:path w="3275874" h="507664" extrusionOk="0">
                <a:moveTo>
                  <a:pt x="3275748" y="507539"/>
                </a:moveTo>
                <a:lnTo>
                  <a:pt x="2969152" y="507539"/>
                </a:lnTo>
                <a:cubicBezTo>
                  <a:pt x="2867596" y="507539"/>
                  <a:pt x="2785240" y="425273"/>
                  <a:pt x="2785104" y="323718"/>
                </a:cubicBezTo>
                <a:lnTo>
                  <a:pt x="2785104" y="293308"/>
                </a:lnTo>
                <a:cubicBezTo>
                  <a:pt x="2785104" y="131250"/>
                  <a:pt x="2653728" y="-125"/>
                  <a:pt x="2491671" y="-125"/>
                </a:cubicBezTo>
                <a:lnTo>
                  <a:pt x="293079" y="-125"/>
                </a:lnTo>
                <a:cubicBezTo>
                  <a:pt x="131135" y="-125"/>
                  <a:pt x="-127" y="131137"/>
                  <a:pt x="-127" y="293081"/>
                </a:cubicBezTo>
                <a:cubicBezTo>
                  <a:pt x="-127" y="293149"/>
                  <a:pt x="-127" y="293240"/>
                  <a:pt x="-127" y="293308"/>
                </a:cubicBezTo>
                <a:lnTo>
                  <a:pt x="-127" y="415401"/>
                </a:lnTo>
              </a:path>
            </a:pathLst>
          </a:custGeom>
          <a:noFill/>
          <a:ln w="22650" cap="flat" cmpd="sng">
            <a:solidFill>
              <a:schemeClr val="tx1">
                <a:lumMod val="95000"/>
                <a:lumOff val="5000"/>
              </a:schemeClr>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2" name="Google Shape;1971;p96">
            <a:extLst>
              <a:ext uri="{FF2B5EF4-FFF2-40B4-BE49-F238E27FC236}">
                <a16:creationId xmlns:a16="http://schemas.microsoft.com/office/drawing/2014/main" id="{ED1131C2-A566-FAFD-EE03-D33118E453C9}"/>
              </a:ext>
            </a:extLst>
          </p:cNvPr>
          <p:cNvSpPr/>
          <p:nvPr/>
        </p:nvSpPr>
        <p:spPr>
          <a:xfrm>
            <a:off x="455719" y="3556416"/>
            <a:ext cx="3254341" cy="528203"/>
          </a:xfrm>
          <a:custGeom>
            <a:avLst/>
            <a:gdLst/>
            <a:ahLst/>
            <a:cxnLst/>
            <a:rect l="l" t="t" r="r" b="b"/>
            <a:pathLst>
              <a:path w="2785230" h="452063" extrusionOk="0">
                <a:moveTo>
                  <a:pt x="2785104" y="-125"/>
                </a:moveTo>
                <a:lnTo>
                  <a:pt x="2785104" y="158733"/>
                </a:lnTo>
                <a:cubicBezTo>
                  <a:pt x="2784968" y="320699"/>
                  <a:pt x="2653638" y="451939"/>
                  <a:pt x="2491671" y="451939"/>
                </a:cubicBezTo>
                <a:lnTo>
                  <a:pt x="293079" y="451939"/>
                </a:lnTo>
                <a:cubicBezTo>
                  <a:pt x="131135" y="451939"/>
                  <a:pt x="-127" y="320677"/>
                  <a:pt x="-127" y="158733"/>
                </a:cubicBezTo>
                <a:lnTo>
                  <a:pt x="-127" y="136039"/>
                </a:lnTo>
              </a:path>
            </a:pathLst>
          </a:custGeom>
          <a:noFill/>
          <a:ln w="22650" cap="flat" cmpd="sng">
            <a:solidFill>
              <a:schemeClr val="tx1">
                <a:lumMod val="95000"/>
                <a:lumOff val="5000"/>
              </a:schemeClr>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3" name="Google Shape;1968;p96">
            <a:extLst>
              <a:ext uri="{FF2B5EF4-FFF2-40B4-BE49-F238E27FC236}">
                <a16:creationId xmlns:a16="http://schemas.microsoft.com/office/drawing/2014/main" id="{2701B0F2-3B84-18C1-FACD-9B5B8CB6F37F}"/>
              </a:ext>
            </a:extLst>
          </p:cNvPr>
          <p:cNvSpPr/>
          <p:nvPr/>
        </p:nvSpPr>
        <p:spPr>
          <a:xfrm>
            <a:off x="400107" y="3495285"/>
            <a:ext cx="74775" cy="74775"/>
          </a:xfrm>
          <a:custGeom>
            <a:avLst/>
            <a:gdLst/>
            <a:ahLst/>
            <a:cxnLst/>
            <a:rect l="l" t="t" r="r" b="b"/>
            <a:pathLst>
              <a:path w="63996" h="63996" extrusionOk="0">
                <a:moveTo>
                  <a:pt x="63997" y="31999"/>
                </a:moveTo>
                <a:cubicBezTo>
                  <a:pt x="63997" y="49671"/>
                  <a:pt x="49671" y="63997"/>
                  <a:pt x="31999" y="63997"/>
                </a:cubicBezTo>
                <a:cubicBezTo>
                  <a:pt x="14326" y="63997"/>
                  <a:pt x="0" y="49671"/>
                  <a:pt x="0" y="31999"/>
                </a:cubicBezTo>
                <a:cubicBezTo>
                  <a:pt x="0" y="14326"/>
                  <a:pt x="14326" y="0"/>
                  <a:pt x="31999" y="0"/>
                </a:cubicBezTo>
                <a:cubicBezTo>
                  <a:pt x="49671" y="0"/>
                  <a:pt x="63997" y="14326"/>
                  <a:pt x="63997" y="31999"/>
                </a:cubicBezTo>
                <a:close/>
              </a:path>
            </a:pathLst>
          </a:custGeom>
          <a:solidFill>
            <a:srgbClr val="FF006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4" name="Google Shape;1967;p96">
            <a:extLst>
              <a:ext uri="{FF2B5EF4-FFF2-40B4-BE49-F238E27FC236}">
                <a16:creationId xmlns:a16="http://schemas.microsoft.com/office/drawing/2014/main" id="{36038CC4-ADA0-6BFD-1C6A-52680011440C}"/>
              </a:ext>
            </a:extLst>
          </p:cNvPr>
          <p:cNvSpPr/>
          <p:nvPr/>
        </p:nvSpPr>
        <p:spPr>
          <a:xfrm>
            <a:off x="327120" y="3450009"/>
            <a:ext cx="193038" cy="193038"/>
          </a:xfrm>
          <a:custGeom>
            <a:avLst/>
            <a:gdLst/>
            <a:ahLst/>
            <a:cxnLst/>
            <a:rect l="l" t="t" r="r" b="b"/>
            <a:pathLst>
              <a:path w="165212" h="165212" extrusionOk="0">
                <a:moveTo>
                  <a:pt x="165212" y="82606"/>
                </a:moveTo>
                <a:cubicBezTo>
                  <a:pt x="165212" y="128228"/>
                  <a:pt x="128228" y="165212"/>
                  <a:pt x="82606" y="165212"/>
                </a:cubicBezTo>
                <a:cubicBezTo>
                  <a:pt x="36984" y="165212"/>
                  <a:pt x="0" y="128228"/>
                  <a:pt x="0" y="82606"/>
                </a:cubicBezTo>
                <a:cubicBezTo>
                  <a:pt x="0" y="36984"/>
                  <a:pt x="36984" y="0"/>
                  <a:pt x="82606" y="0"/>
                </a:cubicBezTo>
                <a:cubicBezTo>
                  <a:pt x="128228" y="0"/>
                  <a:pt x="165212" y="36984"/>
                  <a:pt x="165212" y="82606"/>
                </a:cubicBezTo>
                <a:close/>
              </a:path>
            </a:pathLst>
          </a:custGeom>
          <a:noFill/>
          <a:ln w="22650" cap="flat" cmpd="sng">
            <a:solidFill>
              <a:srgbClr val="3366CA"/>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5" name="Google Shape;3914;p136">
            <a:extLst>
              <a:ext uri="{FF2B5EF4-FFF2-40B4-BE49-F238E27FC236}">
                <a16:creationId xmlns:a16="http://schemas.microsoft.com/office/drawing/2014/main" id="{CC47D6A5-B368-0C01-11D1-CA033889FB4D}"/>
              </a:ext>
            </a:extLst>
          </p:cNvPr>
          <p:cNvGrpSpPr/>
          <p:nvPr/>
        </p:nvGrpSpPr>
        <p:grpSpPr>
          <a:xfrm>
            <a:off x="4240754" y="3012045"/>
            <a:ext cx="1889760" cy="528204"/>
            <a:chOff x="818592" y="2340314"/>
            <a:chExt cx="2390202" cy="1397093"/>
          </a:xfrm>
          <a:noFill/>
        </p:grpSpPr>
        <p:sp>
          <p:nvSpPr>
            <p:cNvPr id="16" name="Google Shape;3915;p136">
              <a:extLst>
                <a:ext uri="{FF2B5EF4-FFF2-40B4-BE49-F238E27FC236}">
                  <a16:creationId xmlns:a16="http://schemas.microsoft.com/office/drawing/2014/main" id="{5CC2CF31-AC4A-E130-9D15-6CA88CC63354}"/>
                </a:ext>
              </a:extLst>
            </p:cNvPr>
            <p:cNvSpPr/>
            <p:nvPr/>
          </p:nvSpPr>
          <p:spPr>
            <a:xfrm>
              <a:off x="900378" y="2340314"/>
              <a:ext cx="2308416" cy="1278684"/>
            </a:xfrm>
            <a:custGeom>
              <a:avLst/>
              <a:gdLst/>
              <a:ahLst/>
              <a:cxnLst/>
              <a:rect l="l" t="t" r="r" b="b"/>
              <a:pathLst>
                <a:path w="2308416" h="1278684" extrusionOk="0">
                  <a:moveTo>
                    <a:pt x="0" y="1233747"/>
                  </a:moveTo>
                  <a:lnTo>
                    <a:pt x="0" y="290069"/>
                  </a:lnTo>
                  <a:cubicBezTo>
                    <a:pt x="0" y="129868"/>
                    <a:pt x="129868" y="0"/>
                    <a:pt x="290069" y="0"/>
                  </a:cubicBezTo>
                  <a:cubicBezTo>
                    <a:pt x="290143" y="0"/>
                    <a:pt x="290219" y="0"/>
                    <a:pt x="290293" y="0"/>
                  </a:cubicBezTo>
                  <a:lnTo>
                    <a:pt x="2017673" y="0"/>
                  </a:lnTo>
                  <a:cubicBezTo>
                    <a:pt x="2178009" y="-247"/>
                    <a:pt x="2308169" y="129520"/>
                    <a:pt x="2308416" y="289844"/>
                  </a:cubicBezTo>
                  <a:cubicBezTo>
                    <a:pt x="2308416" y="289918"/>
                    <a:pt x="2308416" y="289995"/>
                    <a:pt x="2308416" y="290069"/>
                  </a:cubicBezTo>
                  <a:lnTo>
                    <a:pt x="2308416" y="1278684"/>
                  </a:lnTo>
                </a:path>
              </a:pathLst>
            </a:custGeom>
            <a:grpFill/>
            <a:ln w="22450" cap="flat" cmpd="sng">
              <a:solidFill>
                <a:srgbClr val="FF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7" name="Google Shape;3916;p136">
              <a:extLst>
                <a:ext uri="{FF2B5EF4-FFF2-40B4-BE49-F238E27FC236}">
                  <a16:creationId xmlns:a16="http://schemas.microsoft.com/office/drawing/2014/main" id="{BEFB8B91-A344-FE29-A3A6-39989F25D8F3}"/>
                </a:ext>
              </a:extLst>
            </p:cNvPr>
            <p:cNvSpPr/>
            <p:nvPr/>
          </p:nvSpPr>
          <p:spPr>
            <a:xfrm>
              <a:off x="818592" y="3573837"/>
              <a:ext cx="163570" cy="163570"/>
            </a:xfrm>
            <a:custGeom>
              <a:avLst/>
              <a:gdLst/>
              <a:ahLst/>
              <a:cxnLst/>
              <a:rect l="l" t="t" r="r" b="b"/>
              <a:pathLst>
                <a:path w="163570" h="163570" extrusionOk="0">
                  <a:moveTo>
                    <a:pt x="163571" y="81785"/>
                  </a:moveTo>
                  <a:cubicBezTo>
                    <a:pt x="163571" y="126954"/>
                    <a:pt x="126954" y="163571"/>
                    <a:pt x="81785" y="163571"/>
                  </a:cubicBezTo>
                  <a:cubicBezTo>
                    <a:pt x="36617" y="163571"/>
                    <a:pt x="0" y="126954"/>
                    <a:pt x="0" y="81785"/>
                  </a:cubicBezTo>
                  <a:cubicBezTo>
                    <a:pt x="0" y="36617"/>
                    <a:pt x="36617" y="0"/>
                    <a:pt x="81785" y="0"/>
                  </a:cubicBezTo>
                  <a:cubicBezTo>
                    <a:pt x="126954" y="0"/>
                    <a:pt x="163571" y="36617"/>
                    <a:pt x="163571" y="81785"/>
                  </a:cubicBezTo>
                  <a:close/>
                </a:path>
              </a:pathLst>
            </a:custGeom>
            <a:grpFill/>
            <a:ln w="22450" cap="flat" cmpd="sng">
              <a:solidFill>
                <a:srgbClr val="FF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8" name="Google Shape;3917;p136">
              <a:extLst>
                <a:ext uri="{FF2B5EF4-FFF2-40B4-BE49-F238E27FC236}">
                  <a16:creationId xmlns:a16="http://schemas.microsoft.com/office/drawing/2014/main" id="{FF5FB45A-8DED-6E03-8408-97028BED6294}"/>
                </a:ext>
              </a:extLst>
            </p:cNvPr>
            <p:cNvSpPr/>
            <p:nvPr/>
          </p:nvSpPr>
          <p:spPr>
            <a:xfrm>
              <a:off x="868697" y="3623941"/>
              <a:ext cx="63361" cy="63361"/>
            </a:xfrm>
            <a:custGeom>
              <a:avLst/>
              <a:gdLst/>
              <a:ahLst/>
              <a:cxnLst/>
              <a:rect l="l" t="t" r="r" b="b"/>
              <a:pathLst>
                <a:path w="63361" h="63361" extrusionOk="0">
                  <a:moveTo>
                    <a:pt x="63361" y="31681"/>
                  </a:moveTo>
                  <a:cubicBezTo>
                    <a:pt x="63361" y="49177"/>
                    <a:pt x="49177" y="63361"/>
                    <a:pt x="31681" y="63361"/>
                  </a:cubicBezTo>
                  <a:cubicBezTo>
                    <a:pt x="14184" y="63361"/>
                    <a:pt x="0" y="49177"/>
                    <a:pt x="0" y="31681"/>
                  </a:cubicBezTo>
                  <a:cubicBezTo>
                    <a:pt x="0" y="14184"/>
                    <a:pt x="14184" y="0"/>
                    <a:pt x="31681" y="0"/>
                  </a:cubicBezTo>
                  <a:cubicBezTo>
                    <a:pt x="49177" y="0"/>
                    <a:pt x="63361" y="14184"/>
                    <a:pt x="63361" y="31681"/>
                  </a:cubicBezTo>
                  <a:close/>
                </a:path>
              </a:pathLst>
            </a:custGeom>
            <a:grpFill/>
            <a:ln>
              <a:solidFill>
                <a:srgbClr val="FF0000"/>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19" name="Google Shape;3918;p136">
            <a:extLst>
              <a:ext uri="{FF2B5EF4-FFF2-40B4-BE49-F238E27FC236}">
                <a16:creationId xmlns:a16="http://schemas.microsoft.com/office/drawing/2014/main" id="{B0E34F55-6FFD-644A-509A-D6A80CA35915}"/>
              </a:ext>
            </a:extLst>
          </p:cNvPr>
          <p:cNvGrpSpPr/>
          <p:nvPr/>
        </p:nvGrpSpPr>
        <p:grpSpPr>
          <a:xfrm>
            <a:off x="4308019" y="3680247"/>
            <a:ext cx="1889582" cy="528459"/>
            <a:chOff x="900378" y="3733813"/>
            <a:chExt cx="2389976" cy="1397766"/>
          </a:xfrm>
        </p:grpSpPr>
        <p:sp>
          <p:nvSpPr>
            <p:cNvPr id="20" name="Google Shape;3919;p136">
              <a:extLst>
                <a:ext uri="{FF2B5EF4-FFF2-40B4-BE49-F238E27FC236}">
                  <a16:creationId xmlns:a16="http://schemas.microsoft.com/office/drawing/2014/main" id="{4AB3C24D-7161-0DE3-B22A-1985E674C746}"/>
                </a:ext>
              </a:extLst>
            </p:cNvPr>
            <p:cNvSpPr/>
            <p:nvPr/>
          </p:nvSpPr>
          <p:spPr>
            <a:xfrm>
              <a:off x="900378" y="3852446"/>
              <a:ext cx="2308416" cy="1279133"/>
            </a:xfrm>
            <a:custGeom>
              <a:avLst/>
              <a:gdLst/>
              <a:ahLst/>
              <a:cxnLst/>
              <a:rect l="l" t="t" r="r" b="b"/>
              <a:pathLst>
                <a:path w="2308416" h="1279133" extrusionOk="0">
                  <a:moveTo>
                    <a:pt x="2308416" y="44937"/>
                  </a:moveTo>
                  <a:lnTo>
                    <a:pt x="2308416" y="988615"/>
                  </a:lnTo>
                  <a:cubicBezTo>
                    <a:pt x="2308416" y="1149063"/>
                    <a:pt x="2178346" y="1279133"/>
                    <a:pt x="2017898" y="1279133"/>
                  </a:cubicBezTo>
                  <a:lnTo>
                    <a:pt x="290293" y="1279133"/>
                  </a:lnTo>
                  <a:cubicBezTo>
                    <a:pt x="129969" y="1279133"/>
                    <a:pt x="0" y="1149175"/>
                    <a:pt x="0" y="988840"/>
                  </a:cubicBezTo>
                  <a:cubicBezTo>
                    <a:pt x="0" y="988772"/>
                    <a:pt x="0" y="988683"/>
                    <a:pt x="0" y="988615"/>
                  </a:cubicBezTo>
                  <a:lnTo>
                    <a:pt x="0" y="0"/>
                  </a:lnTo>
                </a:path>
              </a:pathLst>
            </a:custGeom>
            <a:noFill/>
            <a:ln w="22450" cap="flat" cmpd="sng">
              <a:solidFill>
                <a:srgbClr val="FF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1" name="Google Shape;3920;p136">
              <a:extLst>
                <a:ext uri="{FF2B5EF4-FFF2-40B4-BE49-F238E27FC236}">
                  <a16:creationId xmlns:a16="http://schemas.microsoft.com/office/drawing/2014/main" id="{31ED3E1F-DC26-8D20-6D78-589F27C93EA4}"/>
                </a:ext>
              </a:extLst>
            </p:cNvPr>
            <p:cNvSpPr/>
            <p:nvPr/>
          </p:nvSpPr>
          <p:spPr>
            <a:xfrm>
              <a:off x="3126784" y="3733813"/>
              <a:ext cx="163570" cy="163570"/>
            </a:xfrm>
            <a:custGeom>
              <a:avLst/>
              <a:gdLst/>
              <a:ahLst/>
              <a:cxnLst/>
              <a:rect l="l" t="t" r="r" b="b"/>
              <a:pathLst>
                <a:path w="163570" h="163570" extrusionOk="0">
                  <a:moveTo>
                    <a:pt x="163571" y="81785"/>
                  </a:moveTo>
                  <a:cubicBezTo>
                    <a:pt x="163571" y="126954"/>
                    <a:pt x="126954" y="163571"/>
                    <a:pt x="81786" y="163571"/>
                  </a:cubicBezTo>
                  <a:cubicBezTo>
                    <a:pt x="36617" y="163571"/>
                    <a:pt x="0" y="126954"/>
                    <a:pt x="0" y="81785"/>
                  </a:cubicBezTo>
                  <a:cubicBezTo>
                    <a:pt x="0" y="36617"/>
                    <a:pt x="36617" y="0"/>
                    <a:pt x="81786" y="0"/>
                  </a:cubicBezTo>
                  <a:cubicBezTo>
                    <a:pt x="126954" y="0"/>
                    <a:pt x="163571" y="36617"/>
                    <a:pt x="163571" y="81785"/>
                  </a:cubicBezTo>
                  <a:close/>
                </a:path>
              </a:pathLst>
            </a:custGeom>
            <a:noFill/>
            <a:ln w="22450" cap="flat" cmpd="sng">
              <a:solidFill>
                <a:srgbClr val="FF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 name="Google Shape;3921;p136">
              <a:extLst>
                <a:ext uri="{FF2B5EF4-FFF2-40B4-BE49-F238E27FC236}">
                  <a16:creationId xmlns:a16="http://schemas.microsoft.com/office/drawing/2014/main" id="{E4B8E3C7-10F2-353E-D035-E1A7939E3CF1}"/>
                </a:ext>
              </a:extLst>
            </p:cNvPr>
            <p:cNvSpPr/>
            <p:nvPr/>
          </p:nvSpPr>
          <p:spPr>
            <a:xfrm>
              <a:off x="3176889" y="3783917"/>
              <a:ext cx="63361" cy="63361"/>
            </a:xfrm>
            <a:custGeom>
              <a:avLst/>
              <a:gdLst/>
              <a:ahLst/>
              <a:cxnLst/>
              <a:rect l="l" t="t" r="r" b="b"/>
              <a:pathLst>
                <a:path w="63361" h="63361" extrusionOk="0">
                  <a:moveTo>
                    <a:pt x="63361" y="31681"/>
                  </a:moveTo>
                  <a:cubicBezTo>
                    <a:pt x="63361" y="49177"/>
                    <a:pt x="49177" y="63361"/>
                    <a:pt x="31680" y="63361"/>
                  </a:cubicBezTo>
                  <a:cubicBezTo>
                    <a:pt x="14184" y="63361"/>
                    <a:pt x="0" y="49177"/>
                    <a:pt x="0" y="31681"/>
                  </a:cubicBezTo>
                  <a:cubicBezTo>
                    <a:pt x="0" y="14184"/>
                    <a:pt x="14184" y="0"/>
                    <a:pt x="31680" y="0"/>
                  </a:cubicBezTo>
                  <a:cubicBezTo>
                    <a:pt x="49177" y="0"/>
                    <a:pt x="63361" y="14184"/>
                    <a:pt x="63361" y="31681"/>
                  </a:cubicBezTo>
                  <a:close/>
                </a:path>
              </a:pathLst>
            </a:custGeom>
            <a:solidFill>
              <a:srgbClr val="3366CA"/>
            </a:solidFill>
            <a:ln>
              <a:solidFill>
                <a:srgbClr val="FF0000"/>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3" name="Google Shape;3914;p136">
            <a:extLst>
              <a:ext uri="{FF2B5EF4-FFF2-40B4-BE49-F238E27FC236}">
                <a16:creationId xmlns:a16="http://schemas.microsoft.com/office/drawing/2014/main" id="{A5AFDE2C-10FA-B721-8678-7DD3ADE564CB}"/>
              </a:ext>
            </a:extLst>
          </p:cNvPr>
          <p:cNvGrpSpPr/>
          <p:nvPr/>
        </p:nvGrpSpPr>
        <p:grpSpPr>
          <a:xfrm>
            <a:off x="6219606" y="3022170"/>
            <a:ext cx="1889760" cy="528208"/>
            <a:chOff x="818592" y="2340314"/>
            <a:chExt cx="2390202" cy="1397093"/>
          </a:xfrm>
          <a:solidFill>
            <a:srgbClr val="F2F2F2"/>
          </a:solidFill>
        </p:grpSpPr>
        <p:sp>
          <p:nvSpPr>
            <p:cNvPr id="24" name="Google Shape;3915;p136">
              <a:extLst>
                <a:ext uri="{FF2B5EF4-FFF2-40B4-BE49-F238E27FC236}">
                  <a16:creationId xmlns:a16="http://schemas.microsoft.com/office/drawing/2014/main" id="{D37F111A-8AC9-C34A-3D71-8F2D4C0EC37A}"/>
                </a:ext>
              </a:extLst>
            </p:cNvPr>
            <p:cNvSpPr/>
            <p:nvPr/>
          </p:nvSpPr>
          <p:spPr>
            <a:xfrm>
              <a:off x="900378" y="2340314"/>
              <a:ext cx="2308416" cy="1278684"/>
            </a:xfrm>
            <a:custGeom>
              <a:avLst/>
              <a:gdLst/>
              <a:ahLst/>
              <a:cxnLst/>
              <a:rect l="l" t="t" r="r" b="b"/>
              <a:pathLst>
                <a:path w="2308416" h="1278684" extrusionOk="0">
                  <a:moveTo>
                    <a:pt x="0" y="1233747"/>
                  </a:moveTo>
                  <a:lnTo>
                    <a:pt x="0" y="290069"/>
                  </a:lnTo>
                  <a:cubicBezTo>
                    <a:pt x="0" y="129868"/>
                    <a:pt x="129868" y="0"/>
                    <a:pt x="290069" y="0"/>
                  </a:cubicBezTo>
                  <a:cubicBezTo>
                    <a:pt x="290143" y="0"/>
                    <a:pt x="290219" y="0"/>
                    <a:pt x="290293" y="0"/>
                  </a:cubicBezTo>
                  <a:lnTo>
                    <a:pt x="2017673" y="0"/>
                  </a:lnTo>
                  <a:cubicBezTo>
                    <a:pt x="2178009" y="-247"/>
                    <a:pt x="2308169" y="129520"/>
                    <a:pt x="2308416" y="289844"/>
                  </a:cubicBezTo>
                  <a:cubicBezTo>
                    <a:pt x="2308416" y="289918"/>
                    <a:pt x="2308416" y="289995"/>
                    <a:pt x="2308416" y="290069"/>
                  </a:cubicBezTo>
                  <a:lnTo>
                    <a:pt x="2308416" y="1278684"/>
                  </a:lnTo>
                </a:path>
              </a:pathLst>
            </a:custGeom>
            <a:noFill/>
            <a:ln w="22450" cap="flat" cmpd="sng">
              <a:solidFill>
                <a:schemeClr val="bg2">
                  <a:lumMod val="10000"/>
                </a:schemeClr>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sp>
          <p:nvSpPr>
            <p:cNvPr id="25" name="Google Shape;3916;p136">
              <a:extLst>
                <a:ext uri="{FF2B5EF4-FFF2-40B4-BE49-F238E27FC236}">
                  <a16:creationId xmlns:a16="http://schemas.microsoft.com/office/drawing/2014/main" id="{FA55CC06-A070-E036-8DCD-34D10F9CC7EA}"/>
                </a:ext>
              </a:extLst>
            </p:cNvPr>
            <p:cNvSpPr/>
            <p:nvPr/>
          </p:nvSpPr>
          <p:spPr>
            <a:xfrm>
              <a:off x="818592" y="3573837"/>
              <a:ext cx="163570" cy="163570"/>
            </a:xfrm>
            <a:custGeom>
              <a:avLst/>
              <a:gdLst/>
              <a:ahLst/>
              <a:cxnLst/>
              <a:rect l="l" t="t" r="r" b="b"/>
              <a:pathLst>
                <a:path w="163570" h="163570" extrusionOk="0">
                  <a:moveTo>
                    <a:pt x="163571" y="81785"/>
                  </a:moveTo>
                  <a:cubicBezTo>
                    <a:pt x="163571" y="126954"/>
                    <a:pt x="126954" y="163571"/>
                    <a:pt x="81785" y="163571"/>
                  </a:cubicBezTo>
                  <a:cubicBezTo>
                    <a:pt x="36617" y="163571"/>
                    <a:pt x="0" y="126954"/>
                    <a:pt x="0" y="81785"/>
                  </a:cubicBezTo>
                  <a:cubicBezTo>
                    <a:pt x="0" y="36617"/>
                    <a:pt x="36617" y="0"/>
                    <a:pt x="81785" y="0"/>
                  </a:cubicBezTo>
                  <a:cubicBezTo>
                    <a:pt x="126954" y="0"/>
                    <a:pt x="163571" y="36617"/>
                    <a:pt x="163571" y="81785"/>
                  </a:cubicBezTo>
                  <a:close/>
                </a:path>
              </a:pathLst>
            </a:custGeom>
            <a:grpFill/>
            <a:ln w="22450" cap="flat" cmpd="sng">
              <a:solidFill>
                <a:schemeClr val="bg2">
                  <a:lumMod val="10000"/>
                </a:schemeClr>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 name="Google Shape;3917;p136">
              <a:extLst>
                <a:ext uri="{FF2B5EF4-FFF2-40B4-BE49-F238E27FC236}">
                  <a16:creationId xmlns:a16="http://schemas.microsoft.com/office/drawing/2014/main" id="{49EB55B6-5E20-C724-C1EF-5FF864744FDE}"/>
                </a:ext>
              </a:extLst>
            </p:cNvPr>
            <p:cNvSpPr/>
            <p:nvPr/>
          </p:nvSpPr>
          <p:spPr>
            <a:xfrm>
              <a:off x="868697" y="3623941"/>
              <a:ext cx="63361" cy="63361"/>
            </a:xfrm>
            <a:custGeom>
              <a:avLst/>
              <a:gdLst/>
              <a:ahLst/>
              <a:cxnLst/>
              <a:rect l="l" t="t" r="r" b="b"/>
              <a:pathLst>
                <a:path w="63361" h="63361" extrusionOk="0">
                  <a:moveTo>
                    <a:pt x="63361" y="31681"/>
                  </a:moveTo>
                  <a:cubicBezTo>
                    <a:pt x="63361" y="49177"/>
                    <a:pt x="49177" y="63361"/>
                    <a:pt x="31681" y="63361"/>
                  </a:cubicBezTo>
                  <a:cubicBezTo>
                    <a:pt x="14184" y="63361"/>
                    <a:pt x="0" y="49177"/>
                    <a:pt x="0" y="31681"/>
                  </a:cubicBezTo>
                  <a:cubicBezTo>
                    <a:pt x="0" y="14184"/>
                    <a:pt x="14184" y="0"/>
                    <a:pt x="31681" y="0"/>
                  </a:cubicBezTo>
                  <a:cubicBezTo>
                    <a:pt x="49177" y="0"/>
                    <a:pt x="63361" y="14184"/>
                    <a:pt x="63361" y="31681"/>
                  </a:cubicBezTo>
                  <a:close/>
                </a:path>
              </a:pathLst>
            </a:custGeom>
            <a:grpFill/>
            <a:ln>
              <a:solidFill>
                <a:schemeClr val="bg2">
                  <a:lumMod val="10000"/>
                </a:schemeClr>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7" name="Google Shape;3918;p136">
            <a:extLst>
              <a:ext uri="{FF2B5EF4-FFF2-40B4-BE49-F238E27FC236}">
                <a16:creationId xmlns:a16="http://schemas.microsoft.com/office/drawing/2014/main" id="{E8075993-F47B-652F-0544-485419471724}"/>
              </a:ext>
            </a:extLst>
          </p:cNvPr>
          <p:cNvGrpSpPr/>
          <p:nvPr/>
        </p:nvGrpSpPr>
        <p:grpSpPr>
          <a:xfrm>
            <a:off x="6263384" y="3720965"/>
            <a:ext cx="1882387" cy="483607"/>
            <a:chOff x="909478" y="3708088"/>
            <a:chExt cx="2380876" cy="1279133"/>
          </a:xfrm>
          <a:noFill/>
        </p:grpSpPr>
        <p:sp>
          <p:nvSpPr>
            <p:cNvPr id="46" name="Google Shape;3919;p136">
              <a:extLst>
                <a:ext uri="{FF2B5EF4-FFF2-40B4-BE49-F238E27FC236}">
                  <a16:creationId xmlns:a16="http://schemas.microsoft.com/office/drawing/2014/main" id="{30F3B501-DFB5-50E9-C60B-65010D37C096}"/>
                </a:ext>
              </a:extLst>
            </p:cNvPr>
            <p:cNvSpPr/>
            <p:nvPr/>
          </p:nvSpPr>
          <p:spPr>
            <a:xfrm>
              <a:off x="909478" y="3708088"/>
              <a:ext cx="2308416" cy="1279133"/>
            </a:xfrm>
            <a:custGeom>
              <a:avLst/>
              <a:gdLst/>
              <a:ahLst/>
              <a:cxnLst/>
              <a:rect l="l" t="t" r="r" b="b"/>
              <a:pathLst>
                <a:path w="2308416" h="1279133" extrusionOk="0">
                  <a:moveTo>
                    <a:pt x="2308416" y="44937"/>
                  </a:moveTo>
                  <a:lnTo>
                    <a:pt x="2308416" y="988615"/>
                  </a:lnTo>
                  <a:cubicBezTo>
                    <a:pt x="2308416" y="1149063"/>
                    <a:pt x="2178346" y="1279133"/>
                    <a:pt x="2017898" y="1279133"/>
                  </a:cubicBezTo>
                  <a:lnTo>
                    <a:pt x="290293" y="1279133"/>
                  </a:lnTo>
                  <a:cubicBezTo>
                    <a:pt x="129969" y="1279133"/>
                    <a:pt x="0" y="1149175"/>
                    <a:pt x="0" y="988840"/>
                  </a:cubicBezTo>
                  <a:cubicBezTo>
                    <a:pt x="0" y="988772"/>
                    <a:pt x="0" y="988683"/>
                    <a:pt x="0" y="988615"/>
                  </a:cubicBezTo>
                  <a:lnTo>
                    <a:pt x="0" y="0"/>
                  </a:lnTo>
                </a:path>
              </a:pathLst>
            </a:custGeom>
            <a:grpFill/>
            <a:ln w="22450" cap="flat" cmpd="sng">
              <a:solidFill>
                <a:schemeClr val="bg2">
                  <a:lumMod val="10000"/>
                </a:schemeClr>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sp>
          <p:nvSpPr>
            <p:cNvPr id="47" name="Google Shape;3920;p136">
              <a:extLst>
                <a:ext uri="{FF2B5EF4-FFF2-40B4-BE49-F238E27FC236}">
                  <a16:creationId xmlns:a16="http://schemas.microsoft.com/office/drawing/2014/main" id="{AE5D87CE-B53B-8A4B-C2B2-0D8B16798CA4}"/>
                </a:ext>
              </a:extLst>
            </p:cNvPr>
            <p:cNvSpPr/>
            <p:nvPr/>
          </p:nvSpPr>
          <p:spPr>
            <a:xfrm>
              <a:off x="3126784" y="3733813"/>
              <a:ext cx="163570" cy="163570"/>
            </a:xfrm>
            <a:custGeom>
              <a:avLst/>
              <a:gdLst/>
              <a:ahLst/>
              <a:cxnLst/>
              <a:rect l="l" t="t" r="r" b="b"/>
              <a:pathLst>
                <a:path w="163570" h="163570" extrusionOk="0">
                  <a:moveTo>
                    <a:pt x="163571" y="81785"/>
                  </a:moveTo>
                  <a:cubicBezTo>
                    <a:pt x="163571" y="126954"/>
                    <a:pt x="126954" y="163571"/>
                    <a:pt x="81786" y="163571"/>
                  </a:cubicBezTo>
                  <a:cubicBezTo>
                    <a:pt x="36617" y="163571"/>
                    <a:pt x="0" y="126954"/>
                    <a:pt x="0" y="81785"/>
                  </a:cubicBezTo>
                  <a:cubicBezTo>
                    <a:pt x="0" y="36617"/>
                    <a:pt x="36617" y="0"/>
                    <a:pt x="81786" y="0"/>
                  </a:cubicBezTo>
                  <a:cubicBezTo>
                    <a:pt x="126954" y="0"/>
                    <a:pt x="163571" y="36617"/>
                    <a:pt x="163571" y="81785"/>
                  </a:cubicBezTo>
                  <a:close/>
                </a:path>
              </a:pathLst>
            </a:custGeom>
            <a:grpFill/>
            <a:ln w="22450" cap="flat" cmpd="sng">
              <a:solidFill>
                <a:schemeClr val="bg2">
                  <a:lumMod val="10000"/>
                </a:schemeClr>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8" name="Google Shape;3921;p136">
              <a:extLst>
                <a:ext uri="{FF2B5EF4-FFF2-40B4-BE49-F238E27FC236}">
                  <a16:creationId xmlns:a16="http://schemas.microsoft.com/office/drawing/2014/main" id="{7BF7B2D5-3E47-7AEC-C677-F71F2080AD90}"/>
                </a:ext>
              </a:extLst>
            </p:cNvPr>
            <p:cNvSpPr/>
            <p:nvPr/>
          </p:nvSpPr>
          <p:spPr>
            <a:xfrm>
              <a:off x="3176889" y="3783917"/>
              <a:ext cx="63361" cy="63361"/>
            </a:xfrm>
            <a:custGeom>
              <a:avLst/>
              <a:gdLst/>
              <a:ahLst/>
              <a:cxnLst/>
              <a:rect l="l" t="t" r="r" b="b"/>
              <a:pathLst>
                <a:path w="63361" h="63361" extrusionOk="0">
                  <a:moveTo>
                    <a:pt x="63361" y="31681"/>
                  </a:moveTo>
                  <a:cubicBezTo>
                    <a:pt x="63361" y="49177"/>
                    <a:pt x="49177" y="63361"/>
                    <a:pt x="31680" y="63361"/>
                  </a:cubicBezTo>
                  <a:cubicBezTo>
                    <a:pt x="14184" y="63361"/>
                    <a:pt x="0" y="49177"/>
                    <a:pt x="0" y="31681"/>
                  </a:cubicBezTo>
                  <a:cubicBezTo>
                    <a:pt x="0" y="14184"/>
                    <a:pt x="14184" y="0"/>
                    <a:pt x="31680" y="0"/>
                  </a:cubicBezTo>
                  <a:cubicBezTo>
                    <a:pt x="49177" y="0"/>
                    <a:pt x="63361" y="14184"/>
                    <a:pt x="63361" y="31681"/>
                  </a:cubicBezTo>
                  <a:close/>
                </a:path>
              </a:pathLst>
            </a:custGeom>
            <a:grpFill/>
            <a:ln>
              <a:solidFill>
                <a:schemeClr val="bg2">
                  <a:lumMod val="10000"/>
                </a:schemeClr>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49" name="Google Shape;3914;p136">
            <a:extLst>
              <a:ext uri="{FF2B5EF4-FFF2-40B4-BE49-F238E27FC236}">
                <a16:creationId xmlns:a16="http://schemas.microsoft.com/office/drawing/2014/main" id="{1560E5EF-B16B-10A0-8DE4-9404AD96B3C8}"/>
              </a:ext>
            </a:extLst>
          </p:cNvPr>
          <p:cNvGrpSpPr/>
          <p:nvPr/>
        </p:nvGrpSpPr>
        <p:grpSpPr>
          <a:xfrm>
            <a:off x="8217666" y="3012048"/>
            <a:ext cx="1889760" cy="528204"/>
            <a:chOff x="818592" y="2340314"/>
            <a:chExt cx="2390202" cy="1397093"/>
          </a:xfrm>
        </p:grpSpPr>
        <p:sp>
          <p:nvSpPr>
            <p:cNvPr id="50" name="Google Shape;3915;p136">
              <a:extLst>
                <a:ext uri="{FF2B5EF4-FFF2-40B4-BE49-F238E27FC236}">
                  <a16:creationId xmlns:a16="http://schemas.microsoft.com/office/drawing/2014/main" id="{2D535EF0-475C-2DF0-74DD-37C58DA7A1BF}"/>
                </a:ext>
              </a:extLst>
            </p:cNvPr>
            <p:cNvSpPr/>
            <p:nvPr/>
          </p:nvSpPr>
          <p:spPr>
            <a:xfrm>
              <a:off x="900378" y="2340314"/>
              <a:ext cx="2308416" cy="1278684"/>
            </a:xfrm>
            <a:custGeom>
              <a:avLst/>
              <a:gdLst/>
              <a:ahLst/>
              <a:cxnLst/>
              <a:rect l="l" t="t" r="r" b="b"/>
              <a:pathLst>
                <a:path w="2308416" h="1278684" extrusionOk="0">
                  <a:moveTo>
                    <a:pt x="0" y="1233747"/>
                  </a:moveTo>
                  <a:lnTo>
                    <a:pt x="0" y="290069"/>
                  </a:lnTo>
                  <a:cubicBezTo>
                    <a:pt x="0" y="129868"/>
                    <a:pt x="129868" y="0"/>
                    <a:pt x="290069" y="0"/>
                  </a:cubicBezTo>
                  <a:cubicBezTo>
                    <a:pt x="290143" y="0"/>
                    <a:pt x="290219" y="0"/>
                    <a:pt x="290293" y="0"/>
                  </a:cubicBezTo>
                  <a:lnTo>
                    <a:pt x="2017673" y="0"/>
                  </a:lnTo>
                  <a:cubicBezTo>
                    <a:pt x="2178009" y="-247"/>
                    <a:pt x="2308169" y="129520"/>
                    <a:pt x="2308416" y="289844"/>
                  </a:cubicBezTo>
                  <a:cubicBezTo>
                    <a:pt x="2308416" y="289918"/>
                    <a:pt x="2308416" y="289995"/>
                    <a:pt x="2308416" y="290069"/>
                  </a:cubicBezTo>
                  <a:lnTo>
                    <a:pt x="2308416" y="1278684"/>
                  </a:lnTo>
                </a:path>
              </a:pathLst>
            </a:custGeom>
            <a:noFill/>
            <a:ln w="22450" cap="flat" cmpd="sng">
              <a:solidFill>
                <a:srgbClr val="FF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1" name="Google Shape;3916;p136">
              <a:extLst>
                <a:ext uri="{FF2B5EF4-FFF2-40B4-BE49-F238E27FC236}">
                  <a16:creationId xmlns:a16="http://schemas.microsoft.com/office/drawing/2014/main" id="{484DC717-5124-23DB-70C7-D37A9A122463}"/>
                </a:ext>
              </a:extLst>
            </p:cNvPr>
            <p:cNvSpPr/>
            <p:nvPr/>
          </p:nvSpPr>
          <p:spPr>
            <a:xfrm>
              <a:off x="818592" y="3573837"/>
              <a:ext cx="163570" cy="163570"/>
            </a:xfrm>
            <a:custGeom>
              <a:avLst/>
              <a:gdLst/>
              <a:ahLst/>
              <a:cxnLst/>
              <a:rect l="l" t="t" r="r" b="b"/>
              <a:pathLst>
                <a:path w="163570" h="163570" extrusionOk="0">
                  <a:moveTo>
                    <a:pt x="163571" y="81785"/>
                  </a:moveTo>
                  <a:cubicBezTo>
                    <a:pt x="163571" y="126954"/>
                    <a:pt x="126954" y="163571"/>
                    <a:pt x="81785" y="163571"/>
                  </a:cubicBezTo>
                  <a:cubicBezTo>
                    <a:pt x="36617" y="163571"/>
                    <a:pt x="0" y="126954"/>
                    <a:pt x="0" y="81785"/>
                  </a:cubicBezTo>
                  <a:cubicBezTo>
                    <a:pt x="0" y="36617"/>
                    <a:pt x="36617" y="0"/>
                    <a:pt x="81785" y="0"/>
                  </a:cubicBezTo>
                  <a:cubicBezTo>
                    <a:pt x="126954" y="0"/>
                    <a:pt x="163571" y="36617"/>
                    <a:pt x="163571" y="81785"/>
                  </a:cubicBezTo>
                  <a:close/>
                </a:path>
              </a:pathLst>
            </a:custGeom>
            <a:noFill/>
            <a:ln w="22450" cap="flat" cmpd="sng">
              <a:solidFill>
                <a:srgbClr val="FF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2" name="Google Shape;3917;p136">
              <a:extLst>
                <a:ext uri="{FF2B5EF4-FFF2-40B4-BE49-F238E27FC236}">
                  <a16:creationId xmlns:a16="http://schemas.microsoft.com/office/drawing/2014/main" id="{259CAE40-23AA-8938-BEDE-7E9DAE461312}"/>
                </a:ext>
              </a:extLst>
            </p:cNvPr>
            <p:cNvSpPr/>
            <p:nvPr/>
          </p:nvSpPr>
          <p:spPr>
            <a:xfrm>
              <a:off x="868697" y="3623941"/>
              <a:ext cx="63361" cy="63361"/>
            </a:xfrm>
            <a:custGeom>
              <a:avLst/>
              <a:gdLst/>
              <a:ahLst/>
              <a:cxnLst/>
              <a:rect l="l" t="t" r="r" b="b"/>
              <a:pathLst>
                <a:path w="63361" h="63361" extrusionOk="0">
                  <a:moveTo>
                    <a:pt x="63361" y="31681"/>
                  </a:moveTo>
                  <a:cubicBezTo>
                    <a:pt x="63361" y="49177"/>
                    <a:pt x="49177" y="63361"/>
                    <a:pt x="31681" y="63361"/>
                  </a:cubicBezTo>
                  <a:cubicBezTo>
                    <a:pt x="14184" y="63361"/>
                    <a:pt x="0" y="49177"/>
                    <a:pt x="0" y="31681"/>
                  </a:cubicBezTo>
                  <a:cubicBezTo>
                    <a:pt x="0" y="14184"/>
                    <a:pt x="14184" y="0"/>
                    <a:pt x="31681" y="0"/>
                  </a:cubicBezTo>
                  <a:cubicBezTo>
                    <a:pt x="49177" y="0"/>
                    <a:pt x="63361" y="14184"/>
                    <a:pt x="63361" y="31681"/>
                  </a:cubicBezTo>
                  <a:close/>
                </a:path>
              </a:pathLst>
            </a:custGeom>
            <a:solidFill>
              <a:srgbClr val="3366CA"/>
            </a:solidFill>
            <a:ln>
              <a:solidFill>
                <a:srgbClr val="FF0000"/>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53" name="Google Shape;3918;p136">
            <a:extLst>
              <a:ext uri="{FF2B5EF4-FFF2-40B4-BE49-F238E27FC236}">
                <a16:creationId xmlns:a16="http://schemas.microsoft.com/office/drawing/2014/main" id="{0CC0FED1-4FA6-E0A9-469E-9DD64D5256E6}"/>
              </a:ext>
            </a:extLst>
          </p:cNvPr>
          <p:cNvGrpSpPr/>
          <p:nvPr/>
        </p:nvGrpSpPr>
        <p:grpSpPr>
          <a:xfrm>
            <a:off x="8284931" y="3680250"/>
            <a:ext cx="1889582" cy="528459"/>
            <a:chOff x="900378" y="3733813"/>
            <a:chExt cx="2389976" cy="1397766"/>
          </a:xfrm>
        </p:grpSpPr>
        <p:sp>
          <p:nvSpPr>
            <p:cNvPr id="54" name="Google Shape;3919;p136">
              <a:extLst>
                <a:ext uri="{FF2B5EF4-FFF2-40B4-BE49-F238E27FC236}">
                  <a16:creationId xmlns:a16="http://schemas.microsoft.com/office/drawing/2014/main" id="{7CBF9C00-48C5-8FCA-130D-79D7F6564F4F}"/>
                </a:ext>
              </a:extLst>
            </p:cNvPr>
            <p:cNvSpPr/>
            <p:nvPr/>
          </p:nvSpPr>
          <p:spPr>
            <a:xfrm>
              <a:off x="900378" y="3852446"/>
              <a:ext cx="2308416" cy="1279133"/>
            </a:xfrm>
            <a:custGeom>
              <a:avLst/>
              <a:gdLst/>
              <a:ahLst/>
              <a:cxnLst/>
              <a:rect l="l" t="t" r="r" b="b"/>
              <a:pathLst>
                <a:path w="2308416" h="1279133" extrusionOk="0">
                  <a:moveTo>
                    <a:pt x="2308416" y="44937"/>
                  </a:moveTo>
                  <a:lnTo>
                    <a:pt x="2308416" y="988615"/>
                  </a:lnTo>
                  <a:cubicBezTo>
                    <a:pt x="2308416" y="1149063"/>
                    <a:pt x="2178346" y="1279133"/>
                    <a:pt x="2017898" y="1279133"/>
                  </a:cubicBezTo>
                  <a:lnTo>
                    <a:pt x="290293" y="1279133"/>
                  </a:lnTo>
                  <a:cubicBezTo>
                    <a:pt x="129969" y="1279133"/>
                    <a:pt x="0" y="1149175"/>
                    <a:pt x="0" y="988840"/>
                  </a:cubicBezTo>
                  <a:cubicBezTo>
                    <a:pt x="0" y="988772"/>
                    <a:pt x="0" y="988683"/>
                    <a:pt x="0" y="988615"/>
                  </a:cubicBezTo>
                  <a:lnTo>
                    <a:pt x="0" y="0"/>
                  </a:lnTo>
                </a:path>
              </a:pathLst>
            </a:custGeom>
            <a:noFill/>
            <a:ln w="22450" cap="flat" cmpd="sng">
              <a:solidFill>
                <a:srgbClr val="FF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 name="Google Shape;3920;p136">
              <a:extLst>
                <a:ext uri="{FF2B5EF4-FFF2-40B4-BE49-F238E27FC236}">
                  <a16:creationId xmlns:a16="http://schemas.microsoft.com/office/drawing/2014/main" id="{3221E83D-5CCB-C0E5-0ADA-977BD8AF5F5A}"/>
                </a:ext>
              </a:extLst>
            </p:cNvPr>
            <p:cNvSpPr/>
            <p:nvPr/>
          </p:nvSpPr>
          <p:spPr>
            <a:xfrm>
              <a:off x="3126784" y="3733813"/>
              <a:ext cx="163570" cy="163570"/>
            </a:xfrm>
            <a:custGeom>
              <a:avLst/>
              <a:gdLst/>
              <a:ahLst/>
              <a:cxnLst/>
              <a:rect l="l" t="t" r="r" b="b"/>
              <a:pathLst>
                <a:path w="163570" h="163570" extrusionOk="0">
                  <a:moveTo>
                    <a:pt x="163571" y="81785"/>
                  </a:moveTo>
                  <a:cubicBezTo>
                    <a:pt x="163571" y="126954"/>
                    <a:pt x="126954" y="163571"/>
                    <a:pt x="81786" y="163571"/>
                  </a:cubicBezTo>
                  <a:cubicBezTo>
                    <a:pt x="36617" y="163571"/>
                    <a:pt x="0" y="126954"/>
                    <a:pt x="0" y="81785"/>
                  </a:cubicBezTo>
                  <a:cubicBezTo>
                    <a:pt x="0" y="36617"/>
                    <a:pt x="36617" y="0"/>
                    <a:pt x="81786" y="0"/>
                  </a:cubicBezTo>
                  <a:cubicBezTo>
                    <a:pt x="126954" y="0"/>
                    <a:pt x="163571" y="36617"/>
                    <a:pt x="163571" y="81785"/>
                  </a:cubicBezTo>
                  <a:close/>
                </a:path>
              </a:pathLst>
            </a:custGeom>
            <a:noFill/>
            <a:ln w="22450" cap="flat" cmpd="sng">
              <a:solidFill>
                <a:srgbClr val="FF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6" name="Google Shape;3921;p136">
              <a:extLst>
                <a:ext uri="{FF2B5EF4-FFF2-40B4-BE49-F238E27FC236}">
                  <a16:creationId xmlns:a16="http://schemas.microsoft.com/office/drawing/2014/main" id="{18066101-B6AF-59C4-4AD1-DC0D7376D459}"/>
                </a:ext>
              </a:extLst>
            </p:cNvPr>
            <p:cNvSpPr/>
            <p:nvPr/>
          </p:nvSpPr>
          <p:spPr>
            <a:xfrm>
              <a:off x="3176889" y="3783917"/>
              <a:ext cx="63361" cy="63361"/>
            </a:xfrm>
            <a:custGeom>
              <a:avLst/>
              <a:gdLst/>
              <a:ahLst/>
              <a:cxnLst/>
              <a:rect l="l" t="t" r="r" b="b"/>
              <a:pathLst>
                <a:path w="63361" h="63361" extrusionOk="0">
                  <a:moveTo>
                    <a:pt x="63361" y="31681"/>
                  </a:moveTo>
                  <a:cubicBezTo>
                    <a:pt x="63361" y="49177"/>
                    <a:pt x="49177" y="63361"/>
                    <a:pt x="31680" y="63361"/>
                  </a:cubicBezTo>
                  <a:cubicBezTo>
                    <a:pt x="14184" y="63361"/>
                    <a:pt x="0" y="49177"/>
                    <a:pt x="0" y="31681"/>
                  </a:cubicBezTo>
                  <a:cubicBezTo>
                    <a:pt x="0" y="14184"/>
                    <a:pt x="14184" y="0"/>
                    <a:pt x="31680" y="0"/>
                  </a:cubicBezTo>
                  <a:cubicBezTo>
                    <a:pt x="49177" y="0"/>
                    <a:pt x="63361" y="14184"/>
                    <a:pt x="63361" y="31681"/>
                  </a:cubicBezTo>
                  <a:close/>
                </a:path>
              </a:pathLst>
            </a:custGeom>
            <a:solidFill>
              <a:srgbClr val="3366CA"/>
            </a:solidFill>
            <a:ln>
              <a:solidFill>
                <a:srgbClr val="FF0000"/>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57" name="Google Shape;3914;p136">
            <a:extLst>
              <a:ext uri="{FF2B5EF4-FFF2-40B4-BE49-F238E27FC236}">
                <a16:creationId xmlns:a16="http://schemas.microsoft.com/office/drawing/2014/main" id="{209AADDD-04D9-DE98-0F2E-30B5F777F758}"/>
              </a:ext>
            </a:extLst>
          </p:cNvPr>
          <p:cNvGrpSpPr/>
          <p:nvPr/>
        </p:nvGrpSpPr>
        <p:grpSpPr>
          <a:xfrm>
            <a:off x="10227894" y="3033820"/>
            <a:ext cx="1893219" cy="528204"/>
            <a:chOff x="818592" y="2340314"/>
            <a:chExt cx="2390202" cy="1397093"/>
          </a:xfrm>
        </p:grpSpPr>
        <p:sp>
          <p:nvSpPr>
            <p:cNvPr id="58" name="Google Shape;3915;p136">
              <a:extLst>
                <a:ext uri="{FF2B5EF4-FFF2-40B4-BE49-F238E27FC236}">
                  <a16:creationId xmlns:a16="http://schemas.microsoft.com/office/drawing/2014/main" id="{BA51942A-840F-72DD-BDFE-A40425B67415}"/>
                </a:ext>
              </a:extLst>
            </p:cNvPr>
            <p:cNvSpPr/>
            <p:nvPr/>
          </p:nvSpPr>
          <p:spPr>
            <a:xfrm>
              <a:off x="900378" y="2340314"/>
              <a:ext cx="2308416" cy="1278684"/>
            </a:xfrm>
            <a:custGeom>
              <a:avLst/>
              <a:gdLst/>
              <a:ahLst/>
              <a:cxnLst/>
              <a:rect l="l" t="t" r="r" b="b"/>
              <a:pathLst>
                <a:path w="2308416" h="1278684" extrusionOk="0">
                  <a:moveTo>
                    <a:pt x="0" y="1233747"/>
                  </a:moveTo>
                  <a:lnTo>
                    <a:pt x="0" y="290069"/>
                  </a:lnTo>
                  <a:cubicBezTo>
                    <a:pt x="0" y="129868"/>
                    <a:pt x="129868" y="0"/>
                    <a:pt x="290069" y="0"/>
                  </a:cubicBezTo>
                  <a:cubicBezTo>
                    <a:pt x="290143" y="0"/>
                    <a:pt x="290219" y="0"/>
                    <a:pt x="290293" y="0"/>
                  </a:cubicBezTo>
                  <a:lnTo>
                    <a:pt x="2017673" y="0"/>
                  </a:lnTo>
                  <a:cubicBezTo>
                    <a:pt x="2178009" y="-247"/>
                    <a:pt x="2308169" y="129520"/>
                    <a:pt x="2308416" y="289844"/>
                  </a:cubicBezTo>
                  <a:cubicBezTo>
                    <a:pt x="2308416" y="289918"/>
                    <a:pt x="2308416" y="289995"/>
                    <a:pt x="2308416" y="290069"/>
                  </a:cubicBezTo>
                  <a:lnTo>
                    <a:pt x="2308416" y="1278684"/>
                  </a:lnTo>
                </a:path>
              </a:pathLst>
            </a:custGeom>
            <a:noFill/>
            <a:ln w="22450" cap="flat" cmpd="sng">
              <a:solidFill>
                <a:schemeClr val="bg2">
                  <a:lumMod val="25000"/>
                </a:schemeClr>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9" name="Google Shape;3916;p136">
              <a:extLst>
                <a:ext uri="{FF2B5EF4-FFF2-40B4-BE49-F238E27FC236}">
                  <a16:creationId xmlns:a16="http://schemas.microsoft.com/office/drawing/2014/main" id="{37308654-83BD-9630-C4CE-68FFD7E91A86}"/>
                </a:ext>
              </a:extLst>
            </p:cNvPr>
            <p:cNvSpPr/>
            <p:nvPr/>
          </p:nvSpPr>
          <p:spPr>
            <a:xfrm>
              <a:off x="818592" y="3573837"/>
              <a:ext cx="163570" cy="163570"/>
            </a:xfrm>
            <a:custGeom>
              <a:avLst/>
              <a:gdLst/>
              <a:ahLst/>
              <a:cxnLst/>
              <a:rect l="l" t="t" r="r" b="b"/>
              <a:pathLst>
                <a:path w="163570" h="163570" extrusionOk="0">
                  <a:moveTo>
                    <a:pt x="163571" y="81785"/>
                  </a:moveTo>
                  <a:cubicBezTo>
                    <a:pt x="163571" y="126954"/>
                    <a:pt x="126954" y="163571"/>
                    <a:pt x="81785" y="163571"/>
                  </a:cubicBezTo>
                  <a:cubicBezTo>
                    <a:pt x="36617" y="163571"/>
                    <a:pt x="0" y="126954"/>
                    <a:pt x="0" y="81785"/>
                  </a:cubicBezTo>
                  <a:cubicBezTo>
                    <a:pt x="0" y="36617"/>
                    <a:pt x="36617" y="0"/>
                    <a:pt x="81785" y="0"/>
                  </a:cubicBezTo>
                  <a:cubicBezTo>
                    <a:pt x="126954" y="0"/>
                    <a:pt x="163571" y="36617"/>
                    <a:pt x="163571" y="81785"/>
                  </a:cubicBezTo>
                  <a:close/>
                </a:path>
              </a:pathLst>
            </a:custGeom>
            <a:noFill/>
            <a:ln w="22450" cap="flat" cmpd="sng">
              <a:solidFill>
                <a:schemeClr val="bg2">
                  <a:lumMod val="25000"/>
                </a:schemeClr>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 name="Google Shape;3917;p136">
              <a:extLst>
                <a:ext uri="{FF2B5EF4-FFF2-40B4-BE49-F238E27FC236}">
                  <a16:creationId xmlns:a16="http://schemas.microsoft.com/office/drawing/2014/main" id="{24852FDB-073E-8E69-6D45-AB78FAF76800}"/>
                </a:ext>
              </a:extLst>
            </p:cNvPr>
            <p:cNvSpPr/>
            <p:nvPr/>
          </p:nvSpPr>
          <p:spPr>
            <a:xfrm>
              <a:off x="868697" y="3623941"/>
              <a:ext cx="63361" cy="63361"/>
            </a:xfrm>
            <a:custGeom>
              <a:avLst/>
              <a:gdLst/>
              <a:ahLst/>
              <a:cxnLst/>
              <a:rect l="l" t="t" r="r" b="b"/>
              <a:pathLst>
                <a:path w="63361" h="63361" extrusionOk="0">
                  <a:moveTo>
                    <a:pt x="63361" y="31681"/>
                  </a:moveTo>
                  <a:cubicBezTo>
                    <a:pt x="63361" y="49177"/>
                    <a:pt x="49177" y="63361"/>
                    <a:pt x="31681" y="63361"/>
                  </a:cubicBezTo>
                  <a:cubicBezTo>
                    <a:pt x="14184" y="63361"/>
                    <a:pt x="0" y="49177"/>
                    <a:pt x="0" y="31681"/>
                  </a:cubicBezTo>
                  <a:cubicBezTo>
                    <a:pt x="0" y="14184"/>
                    <a:pt x="14184" y="0"/>
                    <a:pt x="31681" y="0"/>
                  </a:cubicBezTo>
                  <a:cubicBezTo>
                    <a:pt x="49177" y="0"/>
                    <a:pt x="63361" y="14184"/>
                    <a:pt x="63361" y="31681"/>
                  </a:cubicBezTo>
                  <a:close/>
                </a:path>
              </a:pathLst>
            </a:custGeom>
            <a:solidFill>
              <a:srgbClr val="3366CA"/>
            </a:solidFill>
            <a:ln>
              <a:solidFill>
                <a:schemeClr val="bg2">
                  <a:lumMod val="25000"/>
                </a:schemeClr>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61" name="Google Shape;3918;p136">
            <a:extLst>
              <a:ext uri="{FF2B5EF4-FFF2-40B4-BE49-F238E27FC236}">
                <a16:creationId xmlns:a16="http://schemas.microsoft.com/office/drawing/2014/main" id="{4F7300C9-3BBD-350C-121D-B20C8EB0A325}"/>
              </a:ext>
            </a:extLst>
          </p:cNvPr>
          <p:cNvGrpSpPr/>
          <p:nvPr/>
        </p:nvGrpSpPr>
        <p:grpSpPr>
          <a:xfrm>
            <a:off x="10295159" y="3702022"/>
            <a:ext cx="1893041" cy="528459"/>
            <a:chOff x="900378" y="3733813"/>
            <a:chExt cx="2389976" cy="1397766"/>
          </a:xfrm>
        </p:grpSpPr>
        <p:sp>
          <p:nvSpPr>
            <p:cNvPr id="62" name="Google Shape;3919;p136">
              <a:extLst>
                <a:ext uri="{FF2B5EF4-FFF2-40B4-BE49-F238E27FC236}">
                  <a16:creationId xmlns:a16="http://schemas.microsoft.com/office/drawing/2014/main" id="{3AE573C2-EA78-1892-9042-3663FA0FF355}"/>
                </a:ext>
              </a:extLst>
            </p:cNvPr>
            <p:cNvSpPr/>
            <p:nvPr/>
          </p:nvSpPr>
          <p:spPr>
            <a:xfrm>
              <a:off x="900378" y="3852446"/>
              <a:ext cx="2308416" cy="1279133"/>
            </a:xfrm>
            <a:custGeom>
              <a:avLst/>
              <a:gdLst/>
              <a:ahLst/>
              <a:cxnLst/>
              <a:rect l="l" t="t" r="r" b="b"/>
              <a:pathLst>
                <a:path w="2308416" h="1279133" extrusionOk="0">
                  <a:moveTo>
                    <a:pt x="2308416" y="44937"/>
                  </a:moveTo>
                  <a:lnTo>
                    <a:pt x="2308416" y="988615"/>
                  </a:lnTo>
                  <a:cubicBezTo>
                    <a:pt x="2308416" y="1149063"/>
                    <a:pt x="2178346" y="1279133"/>
                    <a:pt x="2017898" y="1279133"/>
                  </a:cubicBezTo>
                  <a:lnTo>
                    <a:pt x="290293" y="1279133"/>
                  </a:lnTo>
                  <a:cubicBezTo>
                    <a:pt x="129969" y="1279133"/>
                    <a:pt x="0" y="1149175"/>
                    <a:pt x="0" y="988840"/>
                  </a:cubicBezTo>
                  <a:cubicBezTo>
                    <a:pt x="0" y="988772"/>
                    <a:pt x="0" y="988683"/>
                    <a:pt x="0" y="988615"/>
                  </a:cubicBezTo>
                  <a:lnTo>
                    <a:pt x="0" y="0"/>
                  </a:lnTo>
                </a:path>
              </a:pathLst>
            </a:custGeom>
            <a:noFill/>
            <a:ln w="22450" cap="flat" cmpd="sng">
              <a:solidFill>
                <a:schemeClr val="bg2">
                  <a:lumMod val="25000"/>
                </a:schemeClr>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 name="Google Shape;3920;p136">
              <a:extLst>
                <a:ext uri="{FF2B5EF4-FFF2-40B4-BE49-F238E27FC236}">
                  <a16:creationId xmlns:a16="http://schemas.microsoft.com/office/drawing/2014/main" id="{4B237AD1-0257-58A9-20F2-43C0E75E9A30}"/>
                </a:ext>
              </a:extLst>
            </p:cNvPr>
            <p:cNvSpPr/>
            <p:nvPr/>
          </p:nvSpPr>
          <p:spPr>
            <a:xfrm>
              <a:off x="3126784" y="3733813"/>
              <a:ext cx="163570" cy="163570"/>
            </a:xfrm>
            <a:custGeom>
              <a:avLst/>
              <a:gdLst/>
              <a:ahLst/>
              <a:cxnLst/>
              <a:rect l="l" t="t" r="r" b="b"/>
              <a:pathLst>
                <a:path w="163570" h="163570" extrusionOk="0">
                  <a:moveTo>
                    <a:pt x="163571" y="81785"/>
                  </a:moveTo>
                  <a:cubicBezTo>
                    <a:pt x="163571" y="126954"/>
                    <a:pt x="126954" y="163571"/>
                    <a:pt x="81786" y="163571"/>
                  </a:cubicBezTo>
                  <a:cubicBezTo>
                    <a:pt x="36617" y="163571"/>
                    <a:pt x="0" y="126954"/>
                    <a:pt x="0" y="81785"/>
                  </a:cubicBezTo>
                  <a:cubicBezTo>
                    <a:pt x="0" y="36617"/>
                    <a:pt x="36617" y="0"/>
                    <a:pt x="81786" y="0"/>
                  </a:cubicBezTo>
                  <a:cubicBezTo>
                    <a:pt x="126954" y="0"/>
                    <a:pt x="163571" y="36617"/>
                    <a:pt x="163571" y="81785"/>
                  </a:cubicBezTo>
                  <a:close/>
                </a:path>
              </a:pathLst>
            </a:custGeom>
            <a:noFill/>
            <a:ln w="22450" cap="flat" cmpd="sng">
              <a:solidFill>
                <a:schemeClr val="bg2">
                  <a:lumMod val="25000"/>
                </a:schemeClr>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 name="Google Shape;3921;p136">
              <a:extLst>
                <a:ext uri="{FF2B5EF4-FFF2-40B4-BE49-F238E27FC236}">
                  <a16:creationId xmlns:a16="http://schemas.microsoft.com/office/drawing/2014/main" id="{DE66D83E-4F0F-658F-BF54-D8398287BF5E}"/>
                </a:ext>
              </a:extLst>
            </p:cNvPr>
            <p:cNvSpPr/>
            <p:nvPr/>
          </p:nvSpPr>
          <p:spPr>
            <a:xfrm>
              <a:off x="3176889" y="3783917"/>
              <a:ext cx="63361" cy="63361"/>
            </a:xfrm>
            <a:custGeom>
              <a:avLst/>
              <a:gdLst/>
              <a:ahLst/>
              <a:cxnLst/>
              <a:rect l="l" t="t" r="r" b="b"/>
              <a:pathLst>
                <a:path w="63361" h="63361" extrusionOk="0">
                  <a:moveTo>
                    <a:pt x="63361" y="31681"/>
                  </a:moveTo>
                  <a:cubicBezTo>
                    <a:pt x="63361" y="49177"/>
                    <a:pt x="49177" y="63361"/>
                    <a:pt x="31680" y="63361"/>
                  </a:cubicBezTo>
                  <a:cubicBezTo>
                    <a:pt x="14184" y="63361"/>
                    <a:pt x="0" y="49177"/>
                    <a:pt x="0" y="31681"/>
                  </a:cubicBezTo>
                  <a:cubicBezTo>
                    <a:pt x="0" y="14184"/>
                    <a:pt x="14184" y="0"/>
                    <a:pt x="31680" y="0"/>
                  </a:cubicBezTo>
                  <a:cubicBezTo>
                    <a:pt x="49177" y="0"/>
                    <a:pt x="63361" y="14184"/>
                    <a:pt x="63361" y="31681"/>
                  </a:cubicBezTo>
                  <a:close/>
                </a:path>
              </a:pathLst>
            </a:custGeom>
            <a:solidFill>
              <a:srgbClr val="3366CA"/>
            </a:solidFill>
            <a:ln>
              <a:solidFill>
                <a:schemeClr val="bg2">
                  <a:lumMod val="25000"/>
                </a:schemeClr>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3148836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C1EE885-1AA3-CF98-4A57-FBA469C6CF19}"/>
              </a:ext>
            </a:extLst>
          </p:cNvPr>
          <p:cNvSpPr txBox="1"/>
          <p:nvPr/>
        </p:nvSpPr>
        <p:spPr>
          <a:xfrm>
            <a:off x="1166069" y="570451"/>
            <a:ext cx="3859763" cy="276999"/>
          </a:xfrm>
          <a:prstGeom prst="rect">
            <a:avLst/>
          </a:prstGeom>
          <a:noFill/>
        </p:spPr>
        <p:txBody>
          <a:bodyPr wrap="square" rtlCol="0">
            <a:spAutoFit/>
          </a:bodyPr>
          <a:lstStyle/>
          <a:p>
            <a:r>
              <a:rPr lang="es-ES" sz="1200" dirty="0"/>
              <a:t>Catalogo de componentes de Información</a:t>
            </a:r>
          </a:p>
        </p:txBody>
      </p:sp>
      <p:pic>
        <p:nvPicPr>
          <p:cNvPr id="3" name="Imagen 2" descr="Imagen que contiene botella, firmar, tráfico&#10;&#10;Descripción generada automáticamente">
            <a:extLst>
              <a:ext uri="{FF2B5EF4-FFF2-40B4-BE49-F238E27FC236}">
                <a16:creationId xmlns:a16="http://schemas.microsoft.com/office/drawing/2014/main" id="{F5B585F8-22EA-0E43-BA03-0E1740C317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2236" y="296106"/>
            <a:ext cx="3859763" cy="656160"/>
          </a:xfrm>
          <a:prstGeom prst="rect">
            <a:avLst/>
          </a:prstGeom>
        </p:spPr>
      </p:pic>
      <p:pic>
        <p:nvPicPr>
          <p:cNvPr id="8" name="Imagen 7">
            <a:extLst>
              <a:ext uri="{FF2B5EF4-FFF2-40B4-BE49-F238E27FC236}">
                <a16:creationId xmlns:a16="http://schemas.microsoft.com/office/drawing/2014/main" id="{7567E707-A8BC-EABB-EBD0-2B23FD122B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graphicFrame>
        <p:nvGraphicFramePr>
          <p:cNvPr id="9" name="Tabla 8">
            <a:extLst>
              <a:ext uri="{FF2B5EF4-FFF2-40B4-BE49-F238E27FC236}">
                <a16:creationId xmlns:a16="http://schemas.microsoft.com/office/drawing/2014/main" id="{05881146-97AD-5B69-1482-DEAE40143C91}"/>
              </a:ext>
            </a:extLst>
          </p:cNvPr>
          <p:cNvGraphicFramePr>
            <a:graphicFrameLocks noGrp="1"/>
          </p:cNvGraphicFramePr>
          <p:nvPr>
            <p:extLst>
              <p:ext uri="{D42A27DB-BD31-4B8C-83A1-F6EECF244321}">
                <p14:modId xmlns:p14="http://schemas.microsoft.com/office/powerpoint/2010/main" val="3797342654"/>
              </p:ext>
            </p:extLst>
          </p:nvPr>
        </p:nvGraphicFramePr>
        <p:xfrm>
          <a:off x="2602218" y="1575249"/>
          <a:ext cx="9497471" cy="3853874"/>
        </p:xfrm>
        <a:graphic>
          <a:graphicData uri="http://schemas.openxmlformats.org/drawingml/2006/table">
            <a:tbl>
              <a:tblPr>
                <a:tableStyleId>{22838BEF-8BB2-4498-84A7-C5851F593DF1}</a:tableStyleId>
              </a:tblPr>
              <a:tblGrid>
                <a:gridCol w="545189">
                  <a:extLst>
                    <a:ext uri="{9D8B030D-6E8A-4147-A177-3AD203B41FA5}">
                      <a16:colId xmlns:a16="http://schemas.microsoft.com/office/drawing/2014/main" val="4197963469"/>
                    </a:ext>
                  </a:extLst>
                </a:gridCol>
                <a:gridCol w="1179844">
                  <a:extLst>
                    <a:ext uri="{9D8B030D-6E8A-4147-A177-3AD203B41FA5}">
                      <a16:colId xmlns:a16="http://schemas.microsoft.com/office/drawing/2014/main" val="1711035881"/>
                    </a:ext>
                  </a:extLst>
                </a:gridCol>
                <a:gridCol w="1543305">
                  <a:extLst>
                    <a:ext uri="{9D8B030D-6E8A-4147-A177-3AD203B41FA5}">
                      <a16:colId xmlns:a16="http://schemas.microsoft.com/office/drawing/2014/main" val="1192271697"/>
                    </a:ext>
                  </a:extLst>
                </a:gridCol>
                <a:gridCol w="545189">
                  <a:extLst>
                    <a:ext uri="{9D8B030D-6E8A-4147-A177-3AD203B41FA5}">
                      <a16:colId xmlns:a16="http://schemas.microsoft.com/office/drawing/2014/main" val="854859104"/>
                    </a:ext>
                  </a:extLst>
                </a:gridCol>
                <a:gridCol w="545189">
                  <a:extLst>
                    <a:ext uri="{9D8B030D-6E8A-4147-A177-3AD203B41FA5}">
                      <a16:colId xmlns:a16="http://schemas.microsoft.com/office/drawing/2014/main" val="3125961428"/>
                    </a:ext>
                  </a:extLst>
                </a:gridCol>
                <a:gridCol w="545189">
                  <a:extLst>
                    <a:ext uri="{9D8B030D-6E8A-4147-A177-3AD203B41FA5}">
                      <a16:colId xmlns:a16="http://schemas.microsoft.com/office/drawing/2014/main" val="149919936"/>
                    </a:ext>
                  </a:extLst>
                </a:gridCol>
                <a:gridCol w="609493">
                  <a:extLst>
                    <a:ext uri="{9D8B030D-6E8A-4147-A177-3AD203B41FA5}">
                      <a16:colId xmlns:a16="http://schemas.microsoft.com/office/drawing/2014/main" val="3228723646"/>
                    </a:ext>
                  </a:extLst>
                </a:gridCol>
                <a:gridCol w="545189">
                  <a:extLst>
                    <a:ext uri="{9D8B030D-6E8A-4147-A177-3AD203B41FA5}">
                      <a16:colId xmlns:a16="http://schemas.microsoft.com/office/drawing/2014/main" val="391252886"/>
                    </a:ext>
                  </a:extLst>
                </a:gridCol>
                <a:gridCol w="545189">
                  <a:extLst>
                    <a:ext uri="{9D8B030D-6E8A-4147-A177-3AD203B41FA5}">
                      <a16:colId xmlns:a16="http://schemas.microsoft.com/office/drawing/2014/main" val="949333460"/>
                    </a:ext>
                  </a:extLst>
                </a:gridCol>
                <a:gridCol w="545189">
                  <a:extLst>
                    <a:ext uri="{9D8B030D-6E8A-4147-A177-3AD203B41FA5}">
                      <a16:colId xmlns:a16="http://schemas.microsoft.com/office/drawing/2014/main" val="2851299049"/>
                    </a:ext>
                  </a:extLst>
                </a:gridCol>
                <a:gridCol w="545189">
                  <a:extLst>
                    <a:ext uri="{9D8B030D-6E8A-4147-A177-3AD203B41FA5}">
                      <a16:colId xmlns:a16="http://schemas.microsoft.com/office/drawing/2014/main" val="1676458218"/>
                    </a:ext>
                  </a:extLst>
                </a:gridCol>
                <a:gridCol w="712939">
                  <a:extLst>
                    <a:ext uri="{9D8B030D-6E8A-4147-A177-3AD203B41FA5}">
                      <a16:colId xmlns:a16="http://schemas.microsoft.com/office/drawing/2014/main" val="4290747331"/>
                    </a:ext>
                  </a:extLst>
                </a:gridCol>
                <a:gridCol w="545189">
                  <a:extLst>
                    <a:ext uri="{9D8B030D-6E8A-4147-A177-3AD203B41FA5}">
                      <a16:colId xmlns:a16="http://schemas.microsoft.com/office/drawing/2014/main" val="122946283"/>
                    </a:ext>
                  </a:extLst>
                </a:gridCol>
                <a:gridCol w="545189">
                  <a:extLst>
                    <a:ext uri="{9D8B030D-6E8A-4147-A177-3AD203B41FA5}">
                      <a16:colId xmlns:a16="http://schemas.microsoft.com/office/drawing/2014/main" val="956449074"/>
                    </a:ext>
                  </a:extLst>
                </a:gridCol>
              </a:tblGrid>
              <a:tr h="770775">
                <a:tc>
                  <a:txBody>
                    <a:bodyPr/>
                    <a:lstStyle/>
                    <a:p>
                      <a:pPr algn="ctr" fontAlgn="ctr"/>
                      <a:r>
                        <a:rPr lang="es-CO" sz="900" b="1" u="none" strike="noStrike" dirty="0">
                          <a:solidFill>
                            <a:schemeClr val="bg1"/>
                          </a:solidFill>
                          <a:effectLst/>
                        </a:rPr>
                        <a:t>Código</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Información</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Descripción</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Área Responsable</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Productor (fuente oficial)</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Clasificación</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Tipo de Información</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Frecuencia de Generación</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Soporte</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Formato</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Datos Abiertos</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Tipo de datos</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URL de publicación.</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b="1" u="none" strike="noStrike" dirty="0">
                          <a:solidFill>
                            <a:schemeClr val="bg1"/>
                          </a:solidFill>
                          <a:effectLst/>
                        </a:rPr>
                        <a:t>Cobertura Geográfica</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extLst>
                  <a:ext uri="{0D108BD9-81ED-4DB2-BD59-A6C34878D82A}">
                    <a16:rowId xmlns:a16="http://schemas.microsoft.com/office/drawing/2014/main" val="3813027758"/>
                  </a:ext>
                </a:extLst>
              </a:tr>
              <a:tr h="2312324">
                <a:tc>
                  <a:txBody>
                    <a:bodyPr/>
                    <a:lstStyle/>
                    <a:p>
                      <a:pPr algn="ctr" fontAlgn="ctr"/>
                      <a:r>
                        <a:rPr lang="es-CO" sz="900" u="none" strike="noStrike">
                          <a:effectLst/>
                        </a:rPr>
                        <a:t>1</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s-CO" sz="900" u="none" strike="noStrike">
                          <a:effectLst/>
                        </a:rPr>
                        <a:t>BASE DE DATOS </a:t>
                      </a:r>
                      <a:r>
                        <a:rPr lang="es-CO" sz="900" u="none" strike="noStrike" err="1">
                          <a:effectLst/>
                        </a:rPr>
                        <a:t>SDQS</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s-MX" sz="900" u="none" strike="noStrike" dirty="0">
                          <a:effectLst/>
                        </a:rPr>
                        <a:t>SISTEMA DE INFORMACIÓN, QUEJAS, RECLAMOS PARA USO DE LA SJD - Actualmente BOGOTA TE ESCUCHA. PRIMERA FASE Convenio marco 001 de 2016 desde el 3 de agosto de 2016 al 30 de Agosto de 2016 ADMINISTRACION PROPIA dese el 1 de octubre de 2016</a:t>
                      </a:r>
                      <a:endParaRPr lang="es-MX" sz="9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ATENCIÓN A LA CIUDADANÍA</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ATENCIÓN A LA CIUDADANÍA</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dirty="0">
                          <a:effectLst/>
                        </a:rPr>
                        <a:t>Información pública</a:t>
                      </a:r>
                      <a:endParaRPr lang="es-CO" sz="9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ESTRUCTURADOS</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DIARIA</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FÍSICO -DIGITAL</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SERVIDOR</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NO</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NO</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NO</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NO</a:t>
                      </a:r>
                      <a:endParaRPr lang="es-CO"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863523325"/>
                  </a:ext>
                </a:extLst>
              </a:tr>
              <a:tr h="770775">
                <a:tc>
                  <a:txBody>
                    <a:bodyPr/>
                    <a:lstStyle/>
                    <a:p>
                      <a:pPr algn="ctr" fontAlgn="ctr"/>
                      <a:r>
                        <a:rPr lang="es-CO" sz="900" u="none" strike="noStrike">
                          <a:effectLst/>
                        </a:rPr>
                        <a:t>2</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s-CO" sz="900" u="none" strike="noStrike">
                          <a:effectLst/>
                        </a:rPr>
                        <a:t>CONSECUTIVO DE REQUERIMIENTOS PQRS</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s-MX" sz="900" u="none" strike="noStrike">
                          <a:effectLst/>
                        </a:rPr>
                        <a:t>Es el registro de los requerimiento que llegan a la entidad por competencia.</a:t>
                      </a:r>
                      <a:endParaRPr lang="es-MX"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ATENCIÓN A LA CIUDADANÍA</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ATENCIÓN A LA CIUDADANÍA</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Información pública </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ESTRUCTURADOS</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DIARIA</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FÍSICO -DIGITAL</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ARCHIVO DE GESTIÓN</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NO</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NO</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NO</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dirty="0">
                          <a:effectLst/>
                        </a:rPr>
                        <a:t>NO</a:t>
                      </a:r>
                      <a:endParaRPr lang="es-CO" sz="9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333472627"/>
                  </a:ext>
                </a:extLst>
              </a:tr>
            </a:tbl>
          </a:graphicData>
        </a:graphic>
      </p:graphicFrame>
      <p:sp>
        <p:nvSpPr>
          <p:cNvPr id="12" name="CuadroTexto 11">
            <a:extLst>
              <a:ext uri="{FF2B5EF4-FFF2-40B4-BE49-F238E27FC236}">
                <a16:creationId xmlns:a16="http://schemas.microsoft.com/office/drawing/2014/main" id="{3A948D39-648C-D8CC-5B10-F745420EB178}"/>
              </a:ext>
            </a:extLst>
          </p:cNvPr>
          <p:cNvSpPr txBox="1"/>
          <p:nvPr/>
        </p:nvSpPr>
        <p:spPr>
          <a:xfrm>
            <a:off x="2757714" y="5533939"/>
            <a:ext cx="9186480" cy="830997"/>
          </a:xfrm>
          <a:prstGeom prst="rect">
            <a:avLst/>
          </a:prstGeom>
          <a:noFill/>
        </p:spPr>
        <p:txBody>
          <a:bodyPr wrap="square">
            <a:spAutoFit/>
          </a:bodyPr>
          <a:lstStyle/>
          <a:p>
            <a:r>
              <a:rPr lang="es-MX" sz="1600" dirty="0">
                <a:solidFill>
                  <a:schemeClr val="tx1">
                    <a:lumMod val="50000"/>
                    <a:lumOff val="50000"/>
                  </a:schemeClr>
                </a:solidFill>
              </a:rPr>
              <a:t>La identificación </a:t>
            </a:r>
            <a:r>
              <a:rPr lang="es-MX" sz="1600" b="1" dirty="0"/>
              <a:t>de información apoya la construcción de los flujos de información</a:t>
            </a:r>
            <a:r>
              <a:rPr lang="es-MX" sz="1600" dirty="0">
                <a:solidFill>
                  <a:schemeClr val="tx1">
                    <a:lumMod val="50000"/>
                    <a:lumOff val="50000"/>
                  </a:schemeClr>
                </a:solidFill>
              </a:rPr>
              <a:t>, el mapa de información de la entidad y el sector, y los servicios de información, así  como la definición de nuevos servicios de información para automatizar</a:t>
            </a:r>
            <a:endParaRPr lang="es-CO" sz="1600" dirty="0">
              <a:solidFill>
                <a:schemeClr val="tx1">
                  <a:lumMod val="50000"/>
                  <a:lumOff val="50000"/>
                </a:schemeClr>
              </a:solidFill>
            </a:endParaRPr>
          </a:p>
        </p:txBody>
      </p:sp>
      <p:sp>
        <p:nvSpPr>
          <p:cNvPr id="14" name="TextBox 6">
            <a:extLst>
              <a:ext uri="{FF2B5EF4-FFF2-40B4-BE49-F238E27FC236}">
                <a16:creationId xmlns:a16="http://schemas.microsoft.com/office/drawing/2014/main" id="{52CF65DE-A256-3E95-6B3F-FDED3C3A90D1}"/>
              </a:ext>
            </a:extLst>
          </p:cNvPr>
          <p:cNvSpPr txBox="1"/>
          <p:nvPr/>
        </p:nvSpPr>
        <p:spPr>
          <a:xfrm>
            <a:off x="58992" y="2828835"/>
            <a:ext cx="2703028" cy="1200329"/>
          </a:xfrm>
          <a:prstGeom prst="rect">
            <a:avLst/>
          </a:prstGeom>
          <a:noFill/>
        </p:spPr>
        <p:txBody>
          <a:bodyPr wrap="square" rtlCol="0">
            <a:spAutoFit/>
          </a:bodyPr>
          <a:lstStyle/>
          <a:p>
            <a:r>
              <a:rPr lang="es-ES" sz="3600" b="1" dirty="0">
                <a:latin typeface="Gotham Black" pitchFamily="50" charset="0"/>
              </a:rPr>
              <a:t>Atributo de Información</a:t>
            </a:r>
          </a:p>
        </p:txBody>
      </p:sp>
    </p:spTree>
    <p:extLst>
      <p:ext uri="{BB962C8B-B14F-4D97-AF65-F5344CB8AC3E}">
        <p14:creationId xmlns:p14="http://schemas.microsoft.com/office/powerpoint/2010/main" val="3188882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C1EE885-1AA3-CF98-4A57-FBA469C6CF19}"/>
              </a:ext>
            </a:extLst>
          </p:cNvPr>
          <p:cNvSpPr txBox="1"/>
          <p:nvPr/>
        </p:nvSpPr>
        <p:spPr>
          <a:xfrm>
            <a:off x="1166069" y="570451"/>
            <a:ext cx="3859763" cy="276999"/>
          </a:xfrm>
          <a:prstGeom prst="rect">
            <a:avLst/>
          </a:prstGeom>
          <a:noFill/>
        </p:spPr>
        <p:txBody>
          <a:bodyPr wrap="square" rtlCol="0">
            <a:spAutoFit/>
          </a:bodyPr>
          <a:lstStyle/>
          <a:p>
            <a:r>
              <a:rPr lang="es-ES" sz="1200" dirty="0"/>
              <a:t>Catalogo de componentes de Información</a:t>
            </a:r>
          </a:p>
        </p:txBody>
      </p:sp>
      <p:pic>
        <p:nvPicPr>
          <p:cNvPr id="3" name="Imagen 2" descr="Imagen que contiene botella, firmar, tráfico&#10;&#10;Descripción generada automáticamente">
            <a:extLst>
              <a:ext uri="{FF2B5EF4-FFF2-40B4-BE49-F238E27FC236}">
                <a16:creationId xmlns:a16="http://schemas.microsoft.com/office/drawing/2014/main" id="{F5B585F8-22EA-0E43-BA03-0E1740C317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2236" y="296106"/>
            <a:ext cx="3859763" cy="656160"/>
          </a:xfrm>
          <a:prstGeom prst="rect">
            <a:avLst/>
          </a:prstGeom>
        </p:spPr>
      </p:pic>
      <p:pic>
        <p:nvPicPr>
          <p:cNvPr id="8" name="Imagen 7">
            <a:extLst>
              <a:ext uri="{FF2B5EF4-FFF2-40B4-BE49-F238E27FC236}">
                <a16:creationId xmlns:a16="http://schemas.microsoft.com/office/drawing/2014/main" id="{7567E707-A8BC-EABB-EBD0-2B23FD122B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sp>
        <p:nvSpPr>
          <p:cNvPr id="14" name="TextBox 6">
            <a:extLst>
              <a:ext uri="{FF2B5EF4-FFF2-40B4-BE49-F238E27FC236}">
                <a16:creationId xmlns:a16="http://schemas.microsoft.com/office/drawing/2014/main" id="{52CF65DE-A256-3E95-6B3F-FDED3C3A90D1}"/>
              </a:ext>
            </a:extLst>
          </p:cNvPr>
          <p:cNvSpPr txBox="1"/>
          <p:nvPr/>
        </p:nvSpPr>
        <p:spPr>
          <a:xfrm>
            <a:off x="180495" y="3698990"/>
            <a:ext cx="2703028" cy="1200329"/>
          </a:xfrm>
          <a:prstGeom prst="rect">
            <a:avLst/>
          </a:prstGeom>
          <a:noFill/>
        </p:spPr>
        <p:txBody>
          <a:bodyPr wrap="square" rtlCol="0">
            <a:spAutoFit/>
          </a:bodyPr>
          <a:lstStyle/>
          <a:p>
            <a:r>
              <a:rPr lang="es-ES" sz="3600" b="1" dirty="0">
                <a:latin typeface="Gotham Black" pitchFamily="50" charset="0"/>
              </a:rPr>
              <a:t>Atributo de Datos</a:t>
            </a:r>
          </a:p>
        </p:txBody>
      </p:sp>
      <p:graphicFrame>
        <p:nvGraphicFramePr>
          <p:cNvPr id="7" name="Tabla 6">
            <a:extLst>
              <a:ext uri="{FF2B5EF4-FFF2-40B4-BE49-F238E27FC236}">
                <a16:creationId xmlns:a16="http://schemas.microsoft.com/office/drawing/2014/main" id="{43C67715-7E42-8082-3567-DD18DA465818}"/>
              </a:ext>
            </a:extLst>
          </p:cNvPr>
          <p:cNvGraphicFramePr>
            <a:graphicFrameLocks noGrp="1"/>
          </p:cNvGraphicFramePr>
          <p:nvPr>
            <p:extLst>
              <p:ext uri="{D42A27DB-BD31-4B8C-83A1-F6EECF244321}">
                <p14:modId xmlns:p14="http://schemas.microsoft.com/office/powerpoint/2010/main" val="1960646522"/>
              </p:ext>
            </p:extLst>
          </p:nvPr>
        </p:nvGraphicFramePr>
        <p:xfrm>
          <a:off x="2600702" y="2411155"/>
          <a:ext cx="9269748" cy="4118993"/>
        </p:xfrm>
        <a:graphic>
          <a:graphicData uri="http://schemas.openxmlformats.org/drawingml/2006/table">
            <a:tbl>
              <a:tblPr>
                <a:tableStyleId>{69CF1AB2-1976-4502-BF36-3FF5EA218861}</a:tableStyleId>
              </a:tblPr>
              <a:tblGrid>
                <a:gridCol w="388861">
                  <a:extLst>
                    <a:ext uri="{9D8B030D-6E8A-4147-A177-3AD203B41FA5}">
                      <a16:colId xmlns:a16="http://schemas.microsoft.com/office/drawing/2014/main" val="3275802432"/>
                    </a:ext>
                  </a:extLst>
                </a:gridCol>
                <a:gridCol w="917826">
                  <a:extLst>
                    <a:ext uri="{9D8B030D-6E8A-4147-A177-3AD203B41FA5}">
                      <a16:colId xmlns:a16="http://schemas.microsoft.com/office/drawing/2014/main" val="1906283018"/>
                    </a:ext>
                  </a:extLst>
                </a:gridCol>
                <a:gridCol w="2121578">
                  <a:extLst>
                    <a:ext uri="{9D8B030D-6E8A-4147-A177-3AD203B41FA5}">
                      <a16:colId xmlns:a16="http://schemas.microsoft.com/office/drawing/2014/main" val="2164306431"/>
                    </a:ext>
                  </a:extLst>
                </a:gridCol>
                <a:gridCol w="571854">
                  <a:extLst>
                    <a:ext uri="{9D8B030D-6E8A-4147-A177-3AD203B41FA5}">
                      <a16:colId xmlns:a16="http://schemas.microsoft.com/office/drawing/2014/main" val="1119167581"/>
                    </a:ext>
                  </a:extLst>
                </a:gridCol>
                <a:gridCol w="699091">
                  <a:extLst>
                    <a:ext uri="{9D8B030D-6E8A-4147-A177-3AD203B41FA5}">
                      <a16:colId xmlns:a16="http://schemas.microsoft.com/office/drawing/2014/main" val="1501201211"/>
                    </a:ext>
                  </a:extLst>
                </a:gridCol>
                <a:gridCol w="711958">
                  <a:extLst>
                    <a:ext uri="{9D8B030D-6E8A-4147-A177-3AD203B41FA5}">
                      <a16:colId xmlns:a16="http://schemas.microsoft.com/office/drawing/2014/main" val="2246976711"/>
                    </a:ext>
                  </a:extLst>
                </a:gridCol>
                <a:gridCol w="866357">
                  <a:extLst>
                    <a:ext uri="{9D8B030D-6E8A-4147-A177-3AD203B41FA5}">
                      <a16:colId xmlns:a16="http://schemas.microsoft.com/office/drawing/2014/main" val="3466911879"/>
                    </a:ext>
                  </a:extLst>
                </a:gridCol>
                <a:gridCol w="694802">
                  <a:extLst>
                    <a:ext uri="{9D8B030D-6E8A-4147-A177-3AD203B41FA5}">
                      <a16:colId xmlns:a16="http://schemas.microsoft.com/office/drawing/2014/main" val="1948949297"/>
                    </a:ext>
                  </a:extLst>
                </a:gridCol>
                <a:gridCol w="817752">
                  <a:extLst>
                    <a:ext uri="{9D8B030D-6E8A-4147-A177-3AD203B41FA5}">
                      <a16:colId xmlns:a16="http://schemas.microsoft.com/office/drawing/2014/main" val="22340182"/>
                    </a:ext>
                  </a:extLst>
                </a:gridCol>
                <a:gridCol w="493223">
                  <a:extLst>
                    <a:ext uri="{9D8B030D-6E8A-4147-A177-3AD203B41FA5}">
                      <a16:colId xmlns:a16="http://schemas.microsoft.com/office/drawing/2014/main" val="1827580176"/>
                    </a:ext>
                  </a:extLst>
                </a:gridCol>
                <a:gridCol w="493223">
                  <a:extLst>
                    <a:ext uri="{9D8B030D-6E8A-4147-A177-3AD203B41FA5}">
                      <a16:colId xmlns:a16="http://schemas.microsoft.com/office/drawing/2014/main" val="546974358"/>
                    </a:ext>
                  </a:extLst>
                </a:gridCol>
                <a:gridCol w="493223">
                  <a:extLst>
                    <a:ext uri="{9D8B030D-6E8A-4147-A177-3AD203B41FA5}">
                      <a16:colId xmlns:a16="http://schemas.microsoft.com/office/drawing/2014/main" val="2834586052"/>
                    </a:ext>
                  </a:extLst>
                </a:gridCol>
              </a:tblGrid>
              <a:tr h="568137">
                <a:tc>
                  <a:txBody>
                    <a:bodyPr/>
                    <a:lstStyle/>
                    <a:p>
                      <a:pPr algn="ctr" fontAlgn="ctr"/>
                      <a:r>
                        <a:rPr lang="es-CO" sz="800" u="none" strike="noStrike" dirty="0">
                          <a:solidFill>
                            <a:schemeClr val="bg1"/>
                          </a:solidFill>
                          <a:effectLst/>
                        </a:rPr>
                        <a:t>Código de dato</a:t>
                      </a:r>
                      <a:endParaRPr lang="es-CO" sz="8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800" u="none" strike="noStrike" dirty="0">
                          <a:solidFill>
                            <a:schemeClr val="bg1"/>
                          </a:solidFill>
                          <a:effectLst/>
                        </a:rPr>
                        <a:t>Dato</a:t>
                      </a:r>
                      <a:endParaRPr lang="es-CO" sz="8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800" u="none" strike="noStrike" dirty="0">
                          <a:solidFill>
                            <a:schemeClr val="bg1"/>
                          </a:solidFill>
                          <a:effectLst/>
                        </a:rPr>
                        <a:t>Descripción</a:t>
                      </a:r>
                      <a:endParaRPr lang="es-CO" sz="8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800" u="none" strike="noStrike" dirty="0">
                          <a:solidFill>
                            <a:schemeClr val="bg1"/>
                          </a:solidFill>
                          <a:effectLst/>
                        </a:rPr>
                        <a:t>Dato Georreferenciado</a:t>
                      </a:r>
                      <a:endParaRPr lang="es-CO" sz="8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MX" sz="800" u="none" strike="noStrike" dirty="0">
                          <a:solidFill>
                            <a:schemeClr val="bg1"/>
                          </a:solidFill>
                          <a:effectLst/>
                        </a:rPr>
                        <a:t>Área responsable de la gestión del dato.</a:t>
                      </a:r>
                      <a:endParaRPr lang="es-MX" sz="8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MX" sz="800" u="none" strike="noStrike" dirty="0">
                          <a:solidFill>
                            <a:schemeClr val="bg1"/>
                          </a:solidFill>
                          <a:effectLst/>
                        </a:rPr>
                        <a:t>Área responsable de la custodia</a:t>
                      </a:r>
                      <a:endParaRPr lang="es-MX" sz="8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800" u="none" strike="noStrike" dirty="0">
                          <a:solidFill>
                            <a:schemeClr val="bg1"/>
                          </a:solidFill>
                          <a:effectLst/>
                        </a:rPr>
                        <a:t>Áreas internas consumidoras</a:t>
                      </a:r>
                      <a:endParaRPr lang="es-CO" sz="8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800" u="none" strike="noStrike" dirty="0">
                          <a:solidFill>
                            <a:schemeClr val="bg1"/>
                          </a:solidFill>
                          <a:effectLst/>
                        </a:rPr>
                        <a:t>Entidades consumidoras</a:t>
                      </a:r>
                      <a:endParaRPr lang="es-CO" sz="8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MX" sz="800" u="none" strike="noStrike" dirty="0">
                          <a:solidFill>
                            <a:schemeClr val="bg1"/>
                          </a:solidFill>
                          <a:effectLst/>
                        </a:rPr>
                        <a:t>Ubicación física del dato georreferenciado</a:t>
                      </a:r>
                      <a:endParaRPr lang="es-MX" sz="8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800" u="none" strike="noStrike" dirty="0">
                          <a:solidFill>
                            <a:schemeClr val="bg1"/>
                          </a:solidFill>
                          <a:effectLst/>
                        </a:rPr>
                        <a:t>Sigla</a:t>
                      </a:r>
                      <a:endParaRPr lang="es-CO" sz="8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800" u="none" strike="noStrike" dirty="0">
                          <a:solidFill>
                            <a:schemeClr val="bg1"/>
                          </a:solidFill>
                          <a:effectLst/>
                        </a:rPr>
                        <a:t>Dominio</a:t>
                      </a:r>
                      <a:endParaRPr lang="es-CO" sz="8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800" u="none" strike="noStrike" dirty="0">
                          <a:solidFill>
                            <a:schemeClr val="bg1"/>
                          </a:solidFill>
                          <a:effectLst/>
                        </a:rPr>
                        <a:t>Formato (máscara)</a:t>
                      </a:r>
                      <a:endParaRPr lang="es-CO" sz="800" b="1" i="0" u="none" strike="noStrike" dirty="0">
                        <a:solidFill>
                          <a:schemeClr val="bg1"/>
                        </a:solidFill>
                        <a:effectLst/>
                        <a:latin typeface="Calibri" panose="020F0502020204030204" pitchFamily="34" charset="0"/>
                      </a:endParaRPr>
                    </a:p>
                  </a:txBody>
                  <a:tcPr marL="0" marR="0" marT="0" marB="0" anchor="ctr">
                    <a:solidFill>
                      <a:srgbClr val="7F7F7F"/>
                    </a:solidFill>
                  </a:tcPr>
                </a:tc>
                <a:extLst>
                  <a:ext uri="{0D108BD9-81ED-4DB2-BD59-A6C34878D82A}">
                    <a16:rowId xmlns:a16="http://schemas.microsoft.com/office/drawing/2014/main" val="1971679577"/>
                  </a:ext>
                </a:extLst>
              </a:tr>
              <a:tr h="1562377">
                <a:tc>
                  <a:txBody>
                    <a:bodyPr/>
                    <a:lstStyle/>
                    <a:p>
                      <a:pPr algn="ctr" fontAlgn="ctr"/>
                      <a:r>
                        <a:rPr lang="es-CO" sz="800" u="none" strike="noStrike" dirty="0">
                          <a:effectLst/>
                        </a:rPr>
                        <a:t>1</a:t>
                      </a:r>
                      <a:endParaRPr lang="es-CO" sz="80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r>
                        <a:rPr lang="es-CO" sz="800" u="none" strike="noStrike" dirty="0">
                          <a:effectLst/>
                        </a:rPr>
                        <a:t>Abogacía</a:t>
                      </a:r>
                      <a:endParaRPr lang="es-CO" sz="800" b="0" i="0" u="none" strike="noStrike" dirty="0">
                        <a:solidFill>
                          <a:srgbClr val="000000"/>
                        </a:solidFill>
                        <a:effectLst/>
                        <a:latin typeface="Calibri" panose="020F0502020204030204" pitchFamily="34" charset="0"/>
                      </a:endParaRPr>
                    </a:p>
                  </a:txBody>
                  <a:tcPr marL="0" marR="0" marT="0" marB="0" anchor="ctr"/>
                </a:tc>
                <a:tc>
                  <a:txBody>
                    <a:bodyPr/>
                    <a:lstStyle/>
                    <a:p>
                      <a:pPr algn="just" fontAlgn="ctr"/>
                      <a:r>
                        <a:rPr lang="es-MX" sz="800" u="none" strike="noStrike">
                          <a:effectLst/>
                        </a:rPr>
                        <a:t>Inventario actualizado de los perfiles de abogados al servicio del Distrito Capital, en todas las áreas. El sistema garantiza la difusión de cursos, talleres, seminarios, simposios, diplomados, entre otros, de interés de los abogados vinculados a la Abogacía General del Servicio Jurídico del Distrito Capital, y en aquellos organizados por la Administración Distrital permite su inscripción. Incorpora el chat y los foros entre abogados para temas jurídicos.</a:t>
                      </a:r>
                      <a:endParaRPr lang="es-MX"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NO</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DIRECCIÓN DISTRITAL DE POLÍTICA E INFORMÁTICA JURÍDICA</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DIRECCIÓN DISTRITAL DE POLÍTICA E INFORMÁTICA JURÍDICA</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TODAS LAS DEPEDENCIAS</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ENTIDADES DEL DISTRITO</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NO</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N.A.</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N.A.</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ALFANUMERICO</a:t>
                      </a:r>
                      <a:endParaRPr lang="es-CO"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357382251"/>
                  </a:ext>
                </a:extLst>
              </a:tr>
              <a:tr h="1988479">
                <a:tc>
                  <a:txBody>
                    <a:bodyPr/>
                    <a:lstStyle/>
                    <a:p>
                      <a:pPr algn="ctr" fontAlgn="ctr"/>
                      <a:r>
                        <a:rPr lang="es-CO" sz="800" u="none" strike="noStrike" dirty="0">
                          <a:effectLst/>
                        </a:rPr>
                        <a:t>2</a:t>
                      </a:r>
                      <a:endParaRPr lang="es-CO" sz="80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r>
                        <a:rPr lang="es-CO" sz="800" u="none" strike="noStrike" dirty="0">
                          <a:effectLst/>
                        </a:rPr>
                        <a:t>Acción de </a:t>
                      </a:r>
                      <a:r>
                        <a:rPr lang="es-CO" sz="800" u="none" strike="noStrike" dirty="0" err="1">
                          <a:effectLst/>
                        </a:rPr>
                        <a:t>Repeticón</a:t>
                      </a:r>
                      <a:endParaRPr lang="es-CO" sz="800" b="0" i="0" u="none" strike="noStrike" dirty="0">
                        <a:solidFill>
                          <a:srgbClr val="000000"/>
                        </a:solidFill>
                        <a:effectLst/>
                        <a:latin typeface="Calibri" panose="020F0502020204030204" pitchFamily="34" charset="0"/>
                      </a:endParaRPr>
                    </a:p>
                  </a:txBody>
                  <a:tcPr marL="0" marR="0" marT="0" marB="0" anchor="ctr"/>
                </a:tc>
                <a:tc>
                  <a:txBody>
                    <a:bodyPr/>
                    <a:lstStyle/>
                    <a:p>
                      <a:pPr algn="just" fontAlgn="ctr"/>
                      <a:r>
                        <a:rPr lang="es-MX" sz="800" u="none" strike="noStrike">
                          <a:effectLst/>
                        </a:rPr>
                        <a:t>La acción de repetición es una acción civil de carácter patrimonial que deberá ejercerse en contra del servidor o ex servidor público que como consecuencia de su conducta dolosa o gravemente culposa haya dado reconocimiento indemnizatorio por parte del Estado, proveniente de una condena, conciliación u otra forma de terminación de un conflicto. La</a:t>
                      </a:r>
                      <a:br>
                        <a:rPr lang="es-MX" sz="800" u="none" strike="noStrike">
                          <a:effectLst/>
                        </a:rPr>
                      </a:br>
                      <a:r>
                        <a:rPr lang="es-MX" sz="800" u="none" strike="noStrike">
                          <a:effectLst/>
                        </a:rPr>
                        <a:t>misma acción se ejercitará contra el particular que investido de una función pública haya ocasionado, en forma dolosa o gravemente culposa, la reparación patrimonial. Artículo 2 de la Ley 678 de 2001.</a:t>
                      </a:r>
                      <a:endParaRPr lang="es-MX"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NO</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800" u="none" strike="noStrike">
                          <a:effectLst/>
                        </a:rPr>
                        <a:t>DIRECCIÓN DISTRITAL DE ASUNTOS DISCIPLINARIOS /DIRECCIÓN DISTRITAL DE DEFENSA JUDICIAL Y PREVENCIÓN DEL DAÑO ANTIJURÍDICO</a:t>
                      </a:r>
                      <a:endParaRPr lang="es-MX"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800" u="none" strike="noStrike">
                          <a:effectLst/>
                        </a:rPr>
                        <a:t>DIRECCIÓN DISTRITAL DE ASUNTOS DISCIPLINARIOS /  DIRECCIÓN DISTRITAL DE DEFENSA JUDICIAL Y PREVENCIÓN DEL DAÑO ANTIJURÍDICO</a:t>
                      </a:r>
                      <a:endParaRPr lang="es-MX"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N.A.</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ENTIDADES DEL DISTRITO</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NO</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N.A.</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a:effectLst/>
                        </a:rPr>
                        <a:t>N.A.</a:t>
                      </a:r>
                      <a:endParaRPr lang="es-CO"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800" u="none" strike="noStrike" dirty="0">
                          <a:effectLst/>
                        </a:rPr>
                        <a:t>TEXTO</a:t>
                      </a:r>
                      <a:endParaRPr lang="es-CO" sz="8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176452130"/>
                  </a:ext>
                </a:extLst>
              </a:tr>
            </a:tbl>
          </a:graphicData>
        </a:graphic>
      </p:graphicFrame>
      <p:sp>
        <p:nvSpPr>
          <p:cNvPr id="11" name="CuadroTexto 10">
            <a:extLst>
              <a:ext uri="{FF2B5EF4-FFF2-40B4-BE49-F238E27FC236}">
                <a16:creationId xmlns:a16="http://schemas.microsoft.com/office/drawing/2014/main" id="{C633D717-D36D-173E-61D8-E8E527F05F3F}"/>
              </a:ext>
            </a:extLst>
          </p:cNvPr>
          <p:cNvSpPr txBox="1"/>
          <p:nvPr/>
        </p:nvSpPr>
        <p:spPr>
          <a:xfrm>
            <a:off x="535178" y="1266212"/>
            <a:ext cx="11594911" cy="830997"/>
          </a:xfrm>
          <a:prstGeom prst="rect">
            <a:avLst/>
          </a:prstGeom>
          <a:noFill/>
        </p:spPr>
        <p:txBody>
          <a:bodyPr wrap="square">
            <a:spAutoFit/>
          </a:bodyPr>
          <a:lstStyle/>
          <a:p>
            <a:r>
              <a:rPr lang="es-MX" sz="1600" dirty="0">
                <a:solidFill>
                  <a:schemeClr val="tx1">
                    <a:lumMod val="50000"/>
                    <a:lumOff val="50000"/>
                  </a:schemeClr>
                </a:solidFill>
              </a:rPr>
              <a:t>La identificación del significado de los datos más relevantes y que están asociados con la misión y objetivos de la entidad. Este debería construirse una vez se haya identificado el directorio de activos de información, con el fin de asegurar que todos los datos que son importantes para la entidad sean </a:t>
            </a:r>
            <a:r>
              <a:rPr lang="es-MX" sz="1600" b="1" dirty="0"/>
              <a:t>definidos y conceptualizados</a:t>
            </a:r>
            <a:endParaRPr lang="es-CO" sz="1600" b="1" dirty="0"/>
          </a:p>
        </p:txBody>
      </p:sp>
    </p:spTree>
    <p:extLst>
      <p:ext uri="{BB962C8B-B14F-4D97-AF65-F5344CB8AC3E}">
        <p14:creationId xmlns:p14="http://schemas.microsoft.com/office/powerpoint/2010/main" val="888147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9AF9089-D80F-4BCE-3B99-3D03AA1D5D72}"/>
              </a:ext>
            </a:extLst>
          </p:cNvPr>
          <p:cNvSpPr txBox="1"/>
          <p:nvPr/>
        </p:nvSpPr>
        <p:spPr>
          <a:xfrm>
            <a:off x="1166070" y="570451"/>
            <a:ext cx="1644242" cy="276999"/>
          </a:xfrm>
          <a:prstGeom prst="rect">
            <a:avLst/>
          </a:prstGeom>
          <a:noFill/>
        </p:spPr>
        <p:txBody>
          <a:bodyPr wrap="square" rtlCol="0">
            <a:spAutoFit/>
          </a:bodyPr>
          <a:lstStyle/>
          <a:p>
            <a:r>
              <a:rPr lang="es-ES" sz="1200" dirty="0"/>
              <a:t>Titular de diapositiva</a:t>
            </a:r>
          </a:p>
        </p:txBody>
      </p:sp>
      <p:sp>
        <p:nvSpPr>
          <p:cNvPr id="7" name="TextBox 6">
            <a:extLst>
              <a:ext uri="{FF2B5EF4-FFF2-40B4-BE49-F238E27FC236}">
                <a16:creationId xmlns:a16="http://schemas.microsoft.com/office/drawing/2014/main" id="{9FC45689-E3C6-483A-BFF4-43BF69B09B08}"/>
              </a:ext>
            </a:extLst>
          </p:cNvPr>
          <p:cNvSpPr txBox="1"/>
          <p:nvPr/>
        </p:nvSpPr>
        <p:spPr>
          <a:xfrm>
            <a:off x="985765" y="2856072"/>
            <a:ext cx="2374085" cy="646331"/>
          </a:xfrm>
          <a:prstGeom prst="rect">
            <a:avLst/>
          </a:prstGeom>
          <a:noFill/>
        </p:spPr>
        <p:txBody>
          <a:bodyPr wrap="square" rtlCol="0">
            <a:spAutoFit/>
          </a:bodyPr>
          <a:lstStyle/>
          <a:p>
            <a:r>
              <a:rPr lang="es-ES" sz="3600" b="1" dirty="0">
                <a:latin typeface="Gotham Black" pitchFamily="50" charset="0"/>
              </a:rPr>
              <a:t>Contenido</a:t>
            </a:r>
          </a:p>
        </p:txBody>
      </p:sp>
      <p:sp>
        <p:nvSpPr>
          <p:cNvPr id="9" name="TextBox 8">
            <a:extLst>
              <a:ext uri="{FF2B5EF4-FFF2-40B4-BE49-F238E27FC236}">
                <a16:creationId xmlns:a16="http://schemas.microsoft.com/office/drawing/2014/main" id="{FB4927A2-2D16-3CC4-9952-FD588742A59C}"/>
              </a:ext>
            </a:extLst>
          </p:cNvPr>
          <p:cNvSpPr txBox="1"/>
          <p:nvPr/>
        </p:nvSpPr>
        <p:spPr>
          <a:xfrm>
            <a:off x="3181082" y="2119321"/>
            <a:ext cx="4893972" cy="2308324"/>
          </a:xfrm>
          <a:prstGeom prst="rect">
            <a:avLst/>
          </a:prstGeom>
          <a:noFill/>
        </p:spPr>
        <p:txBody>
          <a:bodyPr wrap="square" rtlCol="0">
            <a:spAutoFit/>
          </a:bodyPr>
          <a:lstStyle/>
          <a:p>
            <a:pPr marL="800100" lvl="1" indent="-342900">
              <a:buFont typeface="Wingdings" panose="05000000000000000000" pitchFamily="2" charset="2"/>
              <a:buChar char="§"/>
            </a:pPr>
            <a:r>
              <a:rPr lang="es-CO" dirty="0">
                <a:solidFill>
                  <a:schemeClr val="tx1">
                    <a:lumMod val="50000"/>
                    <a:lumOff val="50000"/>
                  </a:schemeClr>
                </a:solidFill>
              </a:rPr>
              <a:t>Concepto de Gestión de la Información.</a:t>
            </a:r>
          </a:p>
          <a:p>
            <a:pPr marL="800100" lvl="1" indent="-342900">
              <a:buFont typeface="Wingdings" panose="05000000000000000000" pitchFamily="2" charset="2"/>
              <a:buChar char="§"/>
            </a:pPr>
            <a:r>
              <a:rPr lang="es-CO" dirty="0">
                <a:solidFill>
                  <a:schemeClr val="tx1">
                    <a:lumMod val="50000"/>
                    <a:lumOff val="50000"/>
                  </a:schemeClr>
                </a:solidFill>
              </a:rPr>
              <a:t>Atributo de calidad de los Datos.</a:t>
            </a:r>
          </a:p>
          <a:p>
            <a:pPr marL="800100" lvl="1" indent="-342900">
              <a:buFont typeface="Wingdings" panose="05000000000000000000" pitchFamily="2" charset="2"/>
              <a:buChar char="§"/>
            </a:pPr>
            <a:r>
              <a:rPr lang="es-CO" dirty="0">
                <a:solidFill>
                  <a:schemeClr val="tx1">
                    <a:lumMod val="50000"/>
                    <a:lumOff val="50000"/>
                  </a:schemeClr>
                </a:solidFill>
              </a:rPr>
              <a:t>Gestión de la información hacia la inteligencia del negocio.</a:t>
            </a:r>
          </a:p>
          <a:p>
            <a:pPr marL="800100" lvl="1" indent="-342900">
              <a:buFont typeface="Wingdings" panose="05000000000000000000" pitchFamily="2" charset="2"/>
              <a:buChar char="§"/>
            </a:pPr>
            <a:r>
              <a:rPr lang="es-CO" dirty="0">
                <a:solidFill>
                  <a:schemeClr val="tx1">
                    <a:lumMod val="50000"/>
                    <a:lumOff val="50000"/>
                  </a:schemeClr>
                </a:solidFill>
              </a:rPr>
              <a:t>Catalogo de componentes de información.</a:t>
            </a:r>
          </a:p>
          <a:p>
            <a:pPr marL="800100" lvl="1" indent="-342900">
              <a:buFont typeface="Wingdings" panose="05000000000000000000" pitchFamily="2" charset="2"/>
              <a:buChar char="§"/>
            </a:pPr>
            <a:r>
              <a:rPr lang="es-CO" dirty="0">
                <a:solidFill>
                  <a:schemeClr val="tx1">
                    <a:lumMod val="50000"/>
                    <a:lumOff val="50000"/>
                  </a:schemeClr>
                </a:solidFill>
              </a:rPr>
              <a:t>Taller practico del Catalogo de componentes de información</a:t>
            </a:r>
            <a:r>
              <a:rPr lang="es-CO" dirty="0">
                <a:solidFill>
                  <a:srgbClr val="5700FF"/>
                </a:solidFill>
              </a:rPr>
              <a:t>.</a:t>
            </a:r>
          </a:p>
        </p:txBody>
      </p:sp>
      <p:pic>
        <p:nvPicPr>
          <p:cNvPr id="11" name="Graphic 10">
            <a:extLst>
              <a:ext uri="{FF2B5EF4-FFF2-40B4-BE49-F238E27FC236}">
                <a16:creationId xmlns:a16="http://schemas.microsoft.com/office/drawing/2014/main" id="{66D17BEB-3300-CD67-92E4-B2BAC546BE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51755" y="1686187"/>
            <a:ext cx="5435196" cy="3632433"/>
          </a:xfrm>
          <a:prstGeom prst="rect">
            <a:avLst/>
          </a:prstGeom>
        </p:spPr>
      </p:pic>
      <p:pic>
        <p:nvPicPr>
          <p:cNvPr id="2" name="Imagen 1">
            <a:extLst>
              <a:ext uri="{FF2B5EF4-FFF2-40B4-BE49-F238E27FC236}">
                <a16:creationId xmlns:a16="http://schemas.microsoft.com/office/drawing/2014/main" id="{A59DE957-6905-F823-F125-EEFB32ED65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D3BE8CBC-7769-8C54-FD4C-84FBAF1834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4" name="Imagen 3">
            <a:extLst>
              <a:ext uri="{FF2B5EF4-FFF2-40B4-BE49-F238E27FC236}">
                <a16:creationId xmlns:a16="http://schemas.microsoft.com/office/drawing/2014/main" id="{5687FF1D-0F86-D6FA-7401-85AF32F82F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spTree>
    <p:extLst>
      <p:ext uri="{BB962C8B-B14F-4D97-AF65-F5344CB8AC3E}">
        <p14:creationId xmlns:p14="http://schemas.microsoft.com/office/powerpoint/2010/main" val="39429552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C1EE885-1AA3-CF98-4A57-FBA469C6CF19}"/>
              </a:ext>
            </a:extLst>
          </p:cNvPr>
          <p:cNvSpPr txBox="1"/>
          <p:nvPr/>
        </p:nvSpPr>
        <p:spPr>
          <a:xfrm>
            <a:off x="1166069" y="570451"/>
            <a:ext cx="3859763" cy="276999"/>
          </a:xfrm>
          <a:prstGeom prst="rect">
            <a:avLst/>
          </a:prstGeom>
          <a:noFill/>
        </p:spPr>
        <p:txBody>
          <a:bodyPr wrap="square" rtlCol="0">
            <a:spAutoFit/>
          </a:bodyPr>
          <a:lstStyle/>
          <a:p>
            <a:r>
              <a:rPr lang="es-ES" sz="1200" dirty="0"/>
              <a:t>Catalogo de componentes de Información</a:t>
            </a:r>
          </a:p>
        </p:txBody>
      </p:sp>
      <p:pic>
        <p:nvPicPr>
          <p:cNvPr id="3" name="Imagen 2" descr="Imagen que contiene botella, firmar, tráfico&#10;&#10;Descripción generada automáticamente">
            <a:extLst>
              <a:ext uri="{FF2B5EF4-FFF2-40B4-BE49-F238E27FC236}">
                <a16:creationId xmlns:a16="http://schemas.microsoft.com/office/drawing/2014/main" id="{F5B585F8-22EA-0E43-BA03-0E1740C317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2236" y="296106"/>
            <a:ext cx="3859763" cy="656160"/>
          </a:xfrm>
          <a:prstGeom prst="rect">
            <a:avLst/>
          </a:prstGeom>
        </p:spPr>
      </p:pic>
      <p:pic>
        <p:nvPicPr>
          <p:cNvPr id="8" name="Imagen 7">
            <a:extLst>
              <a:ext uri="{FF2B5EF4-FFF2-40B4-BE49-F238E27FC236}">
                <a16:creationId xmlns:a16="http://schemas.microsoft.com/office/drawing/2014/main" id="{7567E707-A8BC-EABB-EBD0-2B23FD122B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sp>
        <p:nvSpPr>
          <p:cNvPr id="14" name="TextBox 6">
            <a:extLst>
              <a:ext uri="{FF2B5EF4-FFF2-40B4-BE49-F238E27FC236}">
                <a16:creationId xmlns:a16="http://schemas.microsoft.com/office/drawing/2014/main" id="{52CF65DE-A256-3E95-6B3F-FDED3C3A90D1}"/>
              </a:ext>
            </a:extLst>
          </p:cNvPr>
          <p:cNvSpPr txBox="1"/>
          <p:nvPr/>
        </p:nvSpPr>
        <p:spPr>
          <a:xfrm>
            <a:off x="77259" y="3698990"/>
            <a:ext cx="2703028" cy="1754326"/>
          </a:xfrm>
          <a:prstGeom prst="rect">
            <a:avLst/>
          </a:prstGeom>
          <a:noFill/>
        </p:spPr>
        <p:txBody>
          <a:bodyPr wrap="square" rtlCol="0">
            <a:spAutoFit/>
          </a:bodyPr>
          <a:lstStyle/>
          <a:p>
            <a:r>
              <a:rPr lang="es-ES" sz="3600" b="1" dirty="0">
                <a:latin typeface="Gotham Black" pitchFamily="50" charset="0"/>
              </a:rPr>
              <a:t>Atributo de Flujo de información</a:t>
            </a:r>
          </a:p>
        </p:txBody>
      </p:sp>
      <p:sp>
        <p:nvSpPr>
          <p:cNvPr id="11" name="CuadroTexto 10">
            <a:extLst>
              <a:ext uri="{FF2B5EF4-FFF2-40B4-BE49-F238E27FC236}">
                <a16:creationId xmlns:a16="http://schemas.microsoft.com/office/drawing/2014/main" id="{C633D717-D36D-173E-61D8-E8E527F05F3F}"/>
              </a:ext>
            </a:extLst>
          </p:cNvPr>
          <p:cNvSpPr txBox="1"/>
          <p:nvPr/>
        </p:nvSpPr>
        <p:spPr>
          <a:xfrm>
            <a:off x="535178" y="1266212"/>
            <a:ext cx="11594911" cy="1077218"/>
          </a:xfrm>
          <a:prstGeom prst="rect">
            <a:avLst/>
          </a:prstGeom>
          <a:noFill/>
        </p:spPr>
        <p:txBody>
          <a:bodyPr wrap="square">
            <a:spAutoFit/>
          </a:bodyPr>
          <a:lstStyle/>
          <a:p>
            <a:r>
              <a:rPr lang="es-MX" sz="1600" dirty="0">
                <a:solidFill>
                  <a:schemeClr val="tx1">
                    <a:lumMod val="50000"/>
                    <a:lumOff val="50000"/>
                  </a:schemeClr>
                </a:solidFill>
              </a:rPr>
              <a:t>La identificación los flujos de información se deben </a:t>
            </a:r>
            <a:r>
              <a:rPr lang="es-MX" sz="1600" b="1" dirty="0"/>
              <a:t>evaluar los flujos internos </a:t>
            </a:r>
            <a:r>
              <a:rPr lang="es-MX" sz="1600" dirty="0">
                <a:solidFill>
                  <a:schemeClr val="tx1">
                    <a:lumMod val="50000"/>
                    <a:lumOff val="50000"/>
                  </a:schemeClr>
                </a:solidFill>
              </a:rPr>
              <a:t>(áreas y actores de la entidad) y externos de la entidad. identificados flujos de información de la entidad, se procede a caracterizar dichos flujos. Los flujos de información tienen una </a:t>
            </a:r>
            <a:r>
              <a:rPr lang="es-MX" sz="1600" b="1" dirty="0"/>
              <a:t>interacción dinámica</a:t>
            </a:r>
            <a:r>
              <a:rPr lang="es-MX" sz="1600" dirty="0">
                <a:solidFill>
                  <a:schemeClr val="tx1">
                    <a:lumMod val="50000"/>
                    <a:lumOff val="50000"/>
                  </a:schemeClr>
                </a:solidFill>
              </a:rPr>
              <a:t> en toda la organización, pasando por todos los niveles bien sea del nivel operativo, táctico o estratégico haciendo que los datos integren todos los saberes y </a:t>
            </a:r>
            <a:r>
              <a:rPr lang="es-MX" sz="1600" b="1" dirty="0"/>
              <a:t>fortalezcan el ambiente organizacional</a:t>
            </a:r>
            <a:r>
              <a:rPr lang="es-MX" sz="1600" dirty="0">
                <a:solidFill>
                  <a:schemeClr val="tx1">
                    <a:lumMod val="50000"/>
                    <a:lumOff val="50000"/>
                  </a:schemeClr>
                </a:solidFill>
              </a:rPr>
              <a:t> e informático.</a:t>
            </a:r>
            <a:endParaRPr lang="es-CO" sz="1600" dirty="0">
              <a:solidFill>
                <a:schemeClr val="tx1">
                  <a:lumMod val="50000"/>
                  <a:lumOff val="50000"/>
                </a:schemeClr>
              </a:solidFill>
            </a:endParaRPr>
          </a:p>
        </p:txBody>
      </p:sp>
      <p:graphicFrame>
        <p:nvGraphicFramePr>
          <p:cNvPr id="9" name="Tabla 8">
            <a:extLst>
              <a:ext uri="{FF2B5EF4-FFF2-40B4-BE49-F238E27FC236}">
                <a16:creationId xmlns:a16="http://schemas.microsoft.com/office/drawing/2014/main" id="{8859F616-7395-44C6-56AC-E583D7A36451}"/>
              </a:ext>
            </a:extLst>
          </p:cNvPr>
          <p:cNvGraphicFramePr>
            <a:graphicFrameLocks noGrp="1"/>
          </p:cNvGraphicFramePr>
          <p:nvPr>
            <p:extLst>
              <p:ext uri="{D42A27DB-BD31-4B8C-83A1-F6EECF244321}">
                <p14:modId xmlns:p14="http://schemas.microsoft.com/office/powerpoint/2010/main" val="1744702782"/>
              </p:ext>
            </p:extLst>
          </p:nvPr>
        </p:nvGraphicFramePr>
        <p:xfrm>
          <a:off x="2780287" y="2641658"/>
          <a:ext cx="9349803" cy="3645891"/>
        </p:xfrm>
        <a:graphic>
          <a:graphicData uri="http://schemas.openxmlformats.org/drawingml/2006/table">
            <a:tbl>
              <a:tblPr>
                <a:tableStyleId>{69CF1AB2-1976-4502-BF36-3FF5EA218861}</a:tableStyleId>
              </a:tblPr>
              <a:tblGrid>
                <a:gridCol w="584250">
                  <a:extLst>
                    <a:ext uri="{9D8B030D-6E8A-4147-A177-3AD203B41FA5}">
                      <a16:colId xmlns:a16="http://schemas.microsoft.com/office/drawing/2014/main" val="2259848531"/>
                    </a:ext>
                  </a:extLst>
                </a:gridCol>
                <a:gridCol w="843916">
                  <a:extLst>
                    <a:ext uri="{9D8B030D-6E8A-4147-A177-3AD203B41FA5}">
                      <a16:colId xmlns:a16="http://schemas.microsoft.com/office/drawing/2014/main" val="1119645971"/>
                    </a:ext>
                  </a:extLst>
                </a:gridCol>
                <a:gridCol w="860146">
                  <a:extLst>
                    <a:ext uri="{9D8B030D-6E8A-4147-A177-3AD203B41FA5}">
                      <a16:colId xmlns:a16="http://schemas.microsoft.com/office/drawing/2014/main" val="3647857798"/>
                    </a:ext>
                  </a:extLst>
                </a:gridCol>
                <a:gridCol w="706871">
                  <a:extLst>
                    <a:ext uri="{9D8B030D-6E8A-4147-A177-3AD203B41FA5}">
                      <a16:colId xmlns:a16="http://schemas.microsoft.com/office/drawing/2014/main" val="1058043189"/>
                    </a:ext>
                  </a:extLst>
                </a:gridCol>
                <a:gridCol w="1118009">
                  <a:extLst>
                    <a:ext uri="{9D8B030D-6E8A-4147-A177-3AD203B41FA5}">
                      <a16:colId xmlns:a16="http://schemas.microsoft.com/office/drawing/2014/main" val="1045940030"/>
                    </a:ext>
                  </a:extLst>
                </a:gridCol>
                <a:gridCol w="1089157">
                  <a:extLst>
                    <a:ext uri="{9D8B030D-6E8A-4147-A177-3AD203B41FA5}">
                      <a16:colId xmlns:a16="http://schemas.microsoft.com/office/drawing/2014/main" val="2954477301"/>
                    </a:ext>
                  </a:extLst>
                </a:gridCol>
                <a:gridCol w="876376">
                  <a:extLst>
                    <a:ext uri="{9D8B030D-6E8A-4147-A177-3AD203B41FA5}">
                      <a16:colId xmlns:a16="http://schemas.microsoft.com/office/drawing/2014/main" val="3024896901"/>
                    </a:ext>
                  </a:extLst>
                </a:gridCol>
                <a:gridCol w="706871">
                  <a:extLst>
                    <a:ext uri="{9D8B030D-6E8A-4147-A177-3AD203B41FA5}">
                      <a16:colId xmlns:a16="http://schemas.microsoft.com/office/drawing/2014/main" val="2670886530"/>
                    </a:ext>
                  </a:extLst>
                </a:gridCol>
                <a:gridCol w="735722">
                  <a:extLst>
                    <a:ext uri="{9D8B030D-6E8A-4147-A177-3AD203B41FA5}">
                      <a16:colId xmlns:a16="http://schemas.microsoft.com/office/drawing/2014/main" val="1191643618"/>
                    </a:ext>
                  </a:extLst>
                </a:gridCol>
                <a:gridCol w="838506">
                  <a:extLst>
                    <a:ext uri="{9D8B030D-6E8A-4147-A177-3AD203B41FA5}">
                      <a16:colId xmlns:a16="http://schemas.microsoft.com/office/drawing/2014/main" val="1367679784"/>
                    </a:ext>
                  </a:extLst>
                </a:gridCol>
                <a:gridCol w="989979">
                  <a:extLst>
                    <a:ext uri="{9D8B030D-6E8A-4147-A177-3AD203B41FA5}">
                      <a16:colId xmlns:a16="http://schemas.microsoft.com/office/drawing/2014/main" val="3717787941"/>
                    </a:ext>
                  </a:extLst>
                </a:gridCol>
              </a:tblGrid>
              <a:tr h="1215297">
                <a:tc>
                  <a:txBody>
                    <a:bodyPr/>
                    <a:lstStyle/>
                    <a:p>
                      <a:pPr algn="ctr" fontAlgn="ctr"/>
                      <a:r>
                        <a:rPr lang="es-CO" sz="900" u="none" strike="noStrike" dirty="0">
                          <a:solidFill>
                            <a:schemeClr val="bg1"/>
                          </a:solidFill>
                          <a:effectLst/>
                        </a:rPr>
                        <a:t>Código</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1000" u="none" strike="noStrike" dirty="0">
                          <a:solidFill>
                            <a:schemeClr val="bg1"/>
                          </a:solidFill>
                          <a:effectLst/>
                        </a:rPr>
                        <a:t>Información</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MX" sz="900" u="none" strike="noStrike" dirty="0">
                          <a:solidFill>
                            <a:schemeClr val="bg1"/>
                          </a:solidFill>
                          <a:effectLst/>
                        </a:rPr>
                        <a:t>Área o Entidad que produce la información</a:t>
                      </a:r>
                      <a:endParaRPr lang="es-MX"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MX" sz="900" u="none" strike="noStrike" dirty="0">
                          <a:solidFill>
                            <a:schemeClr val="bg1"/>
                          </a:solidFill>
                          <a:effectLst/>
                        </a:rPr>
                        <a:t>Orden de la Entidad productora</a:t>
                      </a:r>
                      <a:endParaRPr lang="es-MX"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MX" sz="900" u="none" strike="noStrike" dirty="0">
                          <a:solidFill>
                            <a:schemeClr val="bg1"/>
                          </a:solidFill>
                          <a:effectLst/>
                        </a:rPr>
                        <a:t>Área o entidad que consume la información</a:t>
                      </a:r>
                      <a:endParaRPr lang="es-MX"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MX" sz="900" u="none" strike="noStrike" dirty="0">
                          <a:solidFill>
                            <a:schemeClr val="bg1"/>
                          </a:solidFill>
                          <a:effectLst/>
                        </a:rPr>
                        <a:t>Orden de la entidad consumidora</a:t>
                      </a:r>
                      <a:endParaRPr lang="es-MX"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MX" sz="900" u="none" strike="noStrike" dirty="0">
                          <a:solidFill>
                            <a:schemeClr val="bg1"/>
                          </a:solidFill>
                          <a:effectLst/>
                        </a:rPr>
                        <a:t>Tipo de flujo de información del área o entidad consumidora</a:t>
                      </a:r>
                      <a:endParaRPr lang="es-MX"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u="none" strike="noStrike" dirty="0">
                          <a:solidFill>
                            <a:schemeClr val="bg1"/>
                          </a:solidFill>
                          <a:effectLst/>
                        </a:rPr>
                        <a:t>Frecuencia de intercambio</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u="none" strike="noStrike" dirty="0">
                          <a:solidFill>
                            <a:schemeClr val="bg1"/>
                          </a:solidFill>
                          <a:effectLst/>
                        </a:rPr>
                        <a:t>Formato</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CO" sz="900" u="none" strike="noStrike" dirty="0">
                          <a:solidFill>
                            <a:schemeClr val="bg1"/>
                          </a:solidFill>
                          <a:effectLst/>
                        </a:rPr>
                        <a:t>Medio de Intercambio</a:t>
                      </a:r>
                      <a:endParaRPr lang="es-CO"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tc>
                  <a:txBody>
                    <a:bodyPr/>
                    <a:lstStyle/>
                    <a:p>
                      <a:pPr algn="ctr" fontAlgn="ctr"/>
                      <a:r>
                        <a:rPr lang="es-MX" sz="900" u="none" strike="noStrike" dirty="0">
                          <a:solidFill>
                            <a:schemeClr val="bg1"/>
                          </a:solidFill>
                          <a:effectLst/>
                        </a:rPr>
                        <a:t>Normatividad que respalda el intercambio</a:t>
                      </a:r>
                      <a:endParaRPr lang="es-MX" sz="900" b="1" i="0" u="none" strike="noStrike" dirty="0">
                        <a:solidFill>
                          <a:schemeClr val="bg1"/>
                        </a:solidFill>
                        <a:effectLst/>
                        <a:latin typeface="Calibri" panose="020F0502020204030204" pitchFamily="34" charset="0"/>
                      </a:endParaRPr>
                    </a:p>
                  </a:txBody>
                  <a:tcPr marL="0" marR="0" marT="0" marB="0" anchor="ctr">
                    <a:solidFill>
                      <a:srgbClr val="7F7F7F"/>
                    </a:solidFill>
                  </a:tcPr>
                </a:tc>
                <a:extLst>
                  <a:ext uri="{0D108BD9-81ED-4DB2-BD59-A6C34878D82A}">
                    <a16:rowId xmlns:a16="http://schemas.microsoft.com/office/drawing/2014/main" val="2471135660"/>
                  </a:ext>
                </a:extLst>
              </a:tr>
              <a:tr h="1620396">
                <a:tc>
                  <a:txBody>
                    <a:bodyPr/>
                    <a:lstStyle/>
                    <a:p>
                      <a:pPr algn="ctr" fontAlgn="ctr"/>
                      <a:r>
                        <a:rPr lang="es-CO" sz="900" u="none" strike="noStrike">
                          <a:effectLst/>
                        </a:rPr>
                        <a:t>1</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s-CO" sz="900" u="none" strike="noStrike">
                          <a:effectLst/>
                        </a:rPr>
                        <a:t>BASE DE DATOS SDQS</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900" u="none" strike="noStrike">
                          <a:effectLst/>
                        </a:rPr>
                        <a:t>ATENCIÓN A LA CIUDADANÍA - SECRETARIA GENERAL - ALCALDIA MAYOR DE BOGOTÁ</a:t>
                      </a:r>
                      <a:endParaRPr lang="es-MX"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TERRITORIAL</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900" u="none" strike="noStrike">
                          <a:effectLst/>
                        </a:rPr>
                        <a:t>ATENCIÓN A LA CIUDADANÍA - SECRETARIA JURÍDICA DISTRITAL</a:t>
                      </a:r>
                      <a:endParaRPr lang="es-MX"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TERRITORIAL</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EXTERNO</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DIARIA</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TEXTO</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WEB SERVICE</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pt-BR" sz="900" u="none" strike="noStrike">
                          <a:effectLst/>
                        </a:rPr>
                        <a:t>Decreto 235 de 2010 Circular 42 de 2018</a:t>
                      </a:r>
                      <a:endParaRPr lang="pt-BR"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504487402"/>
                  </a:ext>
                </a:extLst>
              </a:tr>
              <a:tr h="810198">
                <a:tc>
                  <a:txBody>
                    <a:bodyPr/>
                    <a:lstStyle/>
                    <a:p>
                      <a:pPr algn="ctr" fontAlgn="ctr"/>
                      <a:r>
                        <a:rPr lang="es-CO" sz="900" u="none" strike="noStrike">
                          <a:effectLst/>
                        </a:rPr>
                        <a:t>2</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s-CO" sz="900" u="none" strike="noStrike">
                          <a:effectLst/>
                        </a:rPr>
                        <a:t>CONSECUTIVO DE REQUERIMIENTOS PQRS</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ATENCIÓN A LA CIUDADANÍA</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TERRITORIAL</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ATENCIÓN A LA CIUDADANÍA </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TERRITORIAL</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INTERNO</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DIARIA</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TEXTO</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a:effectLst/>
                        </a:rPr>
                        <a:t>EXCEL</a:t>
                      </a:r>
                      <a:endParaRPr lang="es-CO"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900" u="none" strike="noStrike" dirty="0">
                          <a:effectLst/>
                        </a:rPr>
                        <a:t> </a:t>
                      </a:r>
                      <a:endParaRPr lang="es-CO" sz="9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153013880"/>
                  </a:ext>
                </a:extLst>
              </a:tr>
            </a:tbl>
          </a:graphicData>
        </a:graphic>
      </p:graphicFrame>
    </p:spTree>
    <p:extLst>
      <p:ext uri="{BB962C8B-B14F-4D97-AF65-F5344CB8AC3E}">
        <p14:creationId xmlns:p14="http://schemas.microsoft.com/office/powerpoint/2010/main" val="38633554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C1EE885-1AA3-CF98-4A57-FBA469C6CF19}"/>
              </a:ext>
            </a:extLst>
          </p:cNvPr>
          <p:cNvSpPr txBox="1"/>
          <p:nvPr/>
        </p:nvSpPr>
        <p:spPr>
          <a:xfrm>
            <a:off x="1166069" y="570451"/>
            <a:ext cx="3859763" cy="276999"/>
          </a:xfrm>
          <a:prstGeom prst="rect">
            <a:avLst/>
          </a:prstGeom>
          <a:noFill/>
        </p:spPr>
        <p:txBody>
          <a:bodyPr wrap="square" rtlCol="0">
            <a:spAutoFit/>
          </a:bodyPr>
          <a:lstStyle/>
          <a:p>
            <a:r>
              <a:rPr lang="es-ES" sz="1200" dirty="0"/>
              <a:t>Catalogo de componentes de Información</a:t>
            </a:r>
          </a:p>
        </p:txBody>
      </p:sp>
      <p:pic>
        <p:nvPicPr>
          <p:cNvPr id="3" name="Imagen 2" descr="Imagen que contiene botella, firmar, tráfico&#10;&#10;Descripción generada automáticamente">
            <a:extLst>
              <a:ext uri="{FF2B5EF4-FFF2-40B4-BE49-F238E27FC236}">
                <a16:creationId xmlns:a16="http://schemas.microsoft.com/office/drawing/2014/main" id="{F5B585F8-22EA-0E43-BA03-0E1740C317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2236" y="296106"/>
            <a:ext cx="3859763" cy="656160"/>
          </a:xfrm>
          <a:prstGeom prst="rect">
            <a:avLst/>
          </a:prstGeom>
        </p:spPr>
      </p:pic>
      <p:pic>
        <p:nvPicPr>
          <p:cNvPr id="8" name="Imagen 7">
            <a:extLst>
              <a:ext uri="{FF2B5EF4-FFF2-40B4-BE49-F238E27FC236}">
                <a16:creationId xmlns:a16="http://schemas.microsoft.com/office/drawing/2014/main" id="{7567E707-A8BC-EABB-EBD0-2B23FD122B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sp>
        <p:nvSpPr>
          <p:cNvPr id="14" name="TextBox 6">
            <a:extLst>
              <a:ext uri="{FF2B5EF4-FFF2-40B4-BE49-F238E27FC236}">
                <a16:creationId xmlns:a16="http://schemas.microsoft.com/office/drawing/2014/main" id="{52CF65DE-A256-3E95-6B3F-FDED3C3A90D1}"/>
              </a:ext>
            </a:extLst>
          </p:cNvPr>
          <p:cNvSpPr txBox="1"/>
          <p:nvPr/>
        </p:nvSpPr>
        <p:spPr>
          <a:xfrm>
            <a:off x="392922" y="3005816"/>
            <a:ext cx="2703028" cy="2308324"/>
          </a:xfrm>
          <a:prstGeom prst="rect">
            <a:avLst/>
          </a:prstGeom>
          <a:noFill/>
        </p:spPr>
        <p:txBody>
          <a:bodyPr wrap="square" rtlCol="0">
            <a:spAutoFit/>
          </a:bodyPr>
          <a:lstStyle/>
          <a:p>
            <a:r>
              <a:rPr lang="es-ES" sz="3600" b="1" dirty="0">
                <a:latin typeface="Gotham Black" pitchFamily="50" charset="0"/>
              </a:rPr>
              <a:t>Matrices de sistemas de información Vs. Datos</a:t>
            </a:r>
          </a:p>
        </p:txBody>
      </p:sp>
      <p:sp>
        <p:nvSpPr>
          <p:cNvPr id="11" name="CuadroTexto 10">
            <a:extLst>
              <a:ext uri="{FF2B5EF4-FFF2-40B4-BE49-F238E27FC236}">
                <a16:creationId xmlns:a16="http://schemas.microsoft.com/office/drawing/2014/main" id="{C633D717-D36D-173E-61D8-E8E527F05F3F}"/>
              </a:ext>
            </a:extLst>
          </p:cNvPr>
          <p:cNvSpPr txBox="1"/>
          <p:nvPr/>
        </p:nvSpPr>
        <p:spPr>
          <a:xfrm>
            <a:off x="535178" y="1266212"/>
            <a:ext cx="11594911" cy="1077218"/>
          </a:xfrm>
          <a:prstGeom prst="rect">
            <a:avLst/>
          </a:prstGeom>
          <a:noFill/>
        </p:spPr>
        <p:txBody>
          <a:bodyPr wrap="square">
            <a:spAutoFit/>
          </a:bodyPr>
          <a:lstStyle/>
          <a:p>
            <a:r>
              <a:rPr lang="es-MX" sz="1600" dirty="0">
                <a:solidFill>
                  <a:schemeClr val="tx1">
                    <a:lumMod val="50000"/>
                    <a:lumOff val="50000"/>
                  </a:schemeClr>
                </a:solidFill>
              </a:rPr>
              <a:t>Cuya finalidad es el </a:t>
            </a:r>
            <a:r>
              <a:rPr lang="es-MX" sz="1600" b="1" dirty="0"/>
              <a:t>análisis comparativo, integrado y secuencial </a:t>
            </a:r>
            <a:r>
              <a:rPr lang="es-MX" sz="1600" dirty="0">
                <a:solidFill>
                  <a:schemeClr val="tx1">
                    <a:lumMod val="50000"/>
                    <a:lumOff val="50000"/>
                  </a:schemeClr>
                </a:solidFill>
              </a:rPr>
              <a:t>de cada uno de los datos que componen dichas transacciones, refleja el flujo de las transacciones, datos dentro de los sistemas de información de la entidad , la matriz analiza el contenido de los datos desde una perspectiva global, integrada y sistematizada, </a:t>
            </a:r>
            <a:r>
              <a:rPr lang="es-MX" sz="1600" b="1" dirty="0"/>
              <a:t>para asegurar una mayor consistencia y correspondencia </a:t>
            </a:r>
            <a:r>
              <a:rPr lang="es-MX" sz="1600" dirty="0">
                <a:solidFill>
                  <a:schemeClr val="tx1">
                    <a:lumMod val="50000"/>
                    <a:lumOff val="50000"/>
                  </a:schemeClr>
                </a:solidFill>
              </a:rPr>
              <a:t>de las futuras bases de datos a los fines de optimizar los indicadores de gestión y el diagnóstico en las entidades.</a:t>
            </a:r>
            <a:endParaRPr lang="es-CO" sz="1600" dirty="0">
              <a:solidFill>
                <a:schemeClr val="tx1">
                  <a:lumMod val="50000"/>
                  <a:lumOff val="50000"/>
                </a:schemeClr>
              </a:solidFill>
            </a:endParaRPr>
          </a:p>
        </p:txBody>
      </p:sp>
      <p:graphicFrame>
        <p:nvGraphicFramePr>
          <p:cNvPr id="5" name="Tabla 4">
            <a:extLst>
              <a:ext uri="{FF2B5EF4-FFF2-40B4-BE49-F238E27FC236}">
                <a16:creationId xmlns:a16="http://schemas.microsoft.com/office/drawing/2014/main" id="{CCDB009E-CCC5-78D5-BB21-B8589C47B4AE}"/>
              </a:ext>
            </a:extLst>
          </p:cNvPr>
          <p:cNvGraphicFramePr>
            <a:graphicFrameLocks noGrp="1"/>
          </p:cNvGraphicFramePr>
          <p:nvPr>
            <p:extLst>
              <p:ext uri="{D42A27DB-BD31-4B8C-83A1-F6EECF244321}">
                <p14:modId xmlns:p14="http://schemas.microsoft.com/office/powerpoint/2010/main" val="385596643"/>
              </p:ext>
            </p:extLst>
          </p:nvPr>
        </p:nvGraphicFramePr>
        <p:xfrm>
          <a:off x="3095950" y="2762192"/>
          <a:ext cx="8586901" cy="3183948"/>
        </p:xfrm>
        <a:graphic>
          <a:graphicData uri="http://schemas.openxmlformats.org/drawingml/2006/table">
            <a:tbl>
              <a:tblPr firstRow="1" bandRow="1">
                <a:tableStyleId>{5C22544A-7EE6-4342-B048-85BDC9FD1C3A}</a:tableStyleId>
              </a:tblPr>
              <a:tblGrid>
                <a:gridCol w="2207176">
                  <a:extLst>
                    <a:ext uri="{9D8B030D-6E8A-4147-A177-3AD203B41FA5}">
                      <a16:colId xmlns:a16="http://schemas.microsoft.com/office/drawing/2014/main" val="2151975254"/>
                    </a:ext>
                  </a:extLst>
                </a:gridCol>
                <a:gridCol w="1275945">
                  <a:extLst>
                    <a:ext uri="{9D8B030D-6E8A-4147-A177-3AD203B41FA5}">
                      <a16:colId xmlns:a16="http://schemas.microsoft.com/office/drawing/2014/main" val="1341053076"/>
                    </a:ext>
                  </a:extLst>
                </a:gridCol>
                <a:gridCol w="1275945">
                  <a:extLst>
                    <a:ext uri="{9D8B030D-6E8A-4147-A177-3AD203B41FA5}">
                      <a16:colId xmlns:a16="http://schemas.microsoft.com/office/drawing/2014/main" val="477048152"/>
                    </a:ext>
                  </a:extLst>
                </a:gridCol>
                <a:gridCol w="1275945">
                  <a:extLst>
                    <a:ext uri="{9D8B030D-6E8A-4147-A177-3AD203B41FA5}">
                      <a16:colId xmlns:a16="http://schemas.microsoft.com/office/drawing/2014/main" val="3697117215"/>
                    </a:ext>
                  </a:extLst>
                </a:gridCol>
                <a:gridCol w="1275945">
                  <a:extLst>
                    <a:ext uri="{9D8B030D-6E8A-4147-A177-3AD203B41FA5}">
                      <a16:colId xmlns:a16="http://schemas.microsoft.com/office/drawing/2014/main" val="1589795025"/>
                    </a:ext>
                  </a:extLst>
                </a:gridCol>
                <a:gridCol w="1275945">
                  <a:extLst>
                    <a:ext uri="{9D8B030D-6E8A-4147-A177-3AD203B41FA5}">
                      <a16:colId xmlns:a16="http://schemas.microsoft.com/office/drawing/2014/main" val="3298168459"/>
                    </a:ext>
                  </a:extLst>
                </a:gridCol>
              </a:tblGrid>
              <a:tr h="718956">
                <a:tc>
                  <a:txBody>
                    <a:bodyPr/>
                    <a:lstStyle/>
                    <a:p>
                      <a:r>
                        <a:rPr lang="es-CO" dirty="0">
                          <a:solidFill>
                            <a:schemeClr val="bg1"/>
                          </a:solidFill>
                        </a:rPr>
                        <a:t>Sistema de Información</a:t>
                      </a:r>
                    </a:p>
                  </a:txBody>
                  <a:tcPr>
                    <a:solidFill>
                      <a:srgbClr val="7F7F7F"/>
                    </a:solidFill>
                  </a:tcPr>
                </a:tc>
                <a:tc>
                  <a:txBody>
                    <a:bodyPr/>
                    <a:lstStyle/>
                    <a:p>
                      <a:r>
                        <a:rPr lang="es-CO" dirty="0">
                          <a:solidFill>
                            <a:schemeClr val="bg1"/>
                          </a:solidFill>
                        </a:rPr>
                        <a:t>Datos 1</a:t>
                      </a:r>
                    </a:p>
                  </a:txBody>
                  <a:tcPr>
                    <a:solidFill>
                      <a:srgbClr val="7F7F7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solidFill>
                            <a:schemeClr val="bg1"/>
                          </a:solidFill>
                        </a:rPr>
                        <a:t>Datos 2</a:t>
                      </a:r>
                    </a:p>
                    <a:p>
                      <a:endParaRPr lang="es-CO" dirty="0">
                        <a:solidFill>
                          <a:schemeClr val="bg1"/>
                        </a:solidFill>
                      </a:endParaRPr>
                    </a:p>
                  </a:txBody>
                  <a:tcPr>
                    <a:solidFill>
                      <a:srgbClr val="7F7F7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solidFill>
                            <a:schemeClr val="bg1"/>
                          </a:solidFill>
                        </a:rPr>
                        <a:t>Datos 3</a:t>
                      </a:r>
                    </a:p>
                  </a:txBody>
                  <a:tcPr>
                    <a:solidFill>
                      <a:srgbClr val="7F7F7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solidFill>
                            <a:schemeClr val="bg1"/>
                          </a:solidFill>
                        </a:rPr>
                        <a:t>Datos 4</a:t>
                      </a:r>
                    </a:p>
                  </a:txBody>
                  <a:tcPr>
                    <a:solidFill>
                      <a:srgbClr val="7F7F7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solidFill>
                            <a:schemeClr val="bg1"/>
                          </a:solidFill>
                        </a:rPr>
                        <a:t>Datos N..</a:t>
                      </a:r>
                    </a:p>
                  </a:txBody>
                  <a:tcPr>
                    <a:solidFill>
                      <a:srgbClr val="7F7F7F"/>
                    </a:solidFill>
                  </a:tcPr>
                </a:tc>
                <a:extLst>
                  <a:ext uri="{0D108BD9-81ED-4DB2-BD59-A6C34878D82A}">
                    <a16:rowId xmlns:a16="http://schemas.microsoft.com/office/drawing/2014/main" val="3830396281"/>
                  </a:ext>
                </a:extLst>
              </a:tr>
              <a:tr h="410832">
                <a:tc>
                  <a:txBody>
                    <a:bodyPr/>
                    <a:lstStyle/>
                    <a:p>
                      <a:r>
                        <a:rPr lang="es-CO"/>
                        <a:t>SI A</a:t>
                      </a:r>
                    </a:p>
                  </a:txBody>
                  <a:tcPr/>
                </a:tc>
                <a:tc>
                  <a:txBody>
                    <a:bodyPr/>
                    <a:lstStyle/>
                    <a:p>
                      <a:r>
                        <a:rPr lang="es-CO"/>
                        <a:t>X</a:t>
                      </a:r>
                    </a:p>
                  </a:txBody>
                  <a:tcPr/>
                </a:tc>
                <a:tc>
                  <a:txBody>
                    <a:bodyPr/>
                    <a:lstStyle/>
                    <a:p>
                      <a:endParaRPr lang="es-CO"/>
                    </a:p>
                  </a:txBody>
                  <a:tcPr/>
                </a:tc>
                <a:tc>
                  <a:txBody>
                    <a:bodyPr/>
                    <a:lstStyle/>
                    <a:p>
                      <a:endParaRPr lang="es-CO"/>
                    </a:p>
                  </a:txBody>
                  <a:tcPr/>
                </a:tc>
                <a:tc>
                  <a:txBody>
                    <a:bodyPr/>
                    <a:lstStyle/>
                    <a:p>
                      <a:r>
                        <a:rPr lang="es-CO"/>
                        <a:t>X</a:t>
                      </a:r>
                    </a:p>
                  </a:txBody>
                  <a:tcPr/>
                </a:tc>
                <a:tc>
                  <a:txBody>
                    <a:bodyPr/>
                    <a:lstStyle/>
                    <a:p>
                      <a:endParaRPr lang="es-CO"/>
                    </a:p>
                  </a:txBody>
                  <a:tcPr/>
                </a:tc>
                <a:extLst>
                  <a:ext uri="{0D108BD9-81ED-4DB2-BD59-A6C34878D82A}">
                    <a16:rowId xmlns:a16="http://schemas.microsoft.com/office/drawing/2014/main" val="1004319760"/>
                  </a:ext>
                </a:extLst>
              </a:tr>
              <a:tr h="410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a:t>SI B</a:t>
                      </a:r>
                    </a:p>
                  </a:txBody>
                  <a:tcPr/>
                </a:tc>
                <a:tc>
                  <a:txBody>
                    <a:bodyPr/>
                    <a:lstStyle/>
                    <a:p>
                      <a:r>
                        <a:rPr lang="es-CO"/>
                        <a:t>x</a:t>
                      </a:r>
                    </a:p>
                  </a:txBody>
                  <a:tcPr/>
                </a:tc>
                <a:tc>
                  <a:txBody>
                    <a:bodyPr/>
                    <a:lstStyle/>
                    <a:p>
                      <a:r>
                        <a:rPr lang="es-CO"/>
                        <a:t>X</a:t>
                      </a:r>
                    </a:p>
                  </a:txBody>
                  <a:tcPr/>
                </a:tc>
                <a:tc>
                  <a:txBody>
                    <a:bodyPr/>
                    <a:lstStyle/>
                    <a:p>
                      <a:r>
                        <a:rPr lang="es-CO"/>
                        <a:t>X</a:t>
                      </a:r>
                    </a:p>
                  </a:txBody>
                  <a:tcPr/>
                </a:tc>
                <a:tc>
                  <a:txBody>
                    <a:bodyPr/>
                    <a:lstStyle/>
                    <a:p>
                      <a:endParaRPr lang="es-CO"/>
                    </a:p>
                  </a:txBody>
                  <a:tcPr/>
                </a:tc>
                <a:tc>
                  <a:txBody>
                    <a:bodyPr/>
                    <a:lstStyle/>
                    <a:p>
                      <a:endParaRPr lang="es-CO"/>
                    </a:p>
                  </a:txBody>
                  <a:tcPr/>
                </a:tc>
                <a:extLst>
                  <a:ext uri="{0D108BD9-81ED-4DB2-BD59-A6C34878D82A}">
                    <a16:rowId xmlns:a16="http://schemas.microsoft.com/office/drawing/2014/main" val="2354848925"/>
                  </a:ext>
                </a:extLst>
              </a:tr>
              <a:tr h="410832">
                <a:tc>
                  <a:txBody>
                    <a:bodyPr/>
                    <a:lstStyle/>
                    <a:p>
                      <a:r>
                        <a:rPr lang="es-CO"/>
                        <a:t>SI C</a:t>
                      </a:r>
                    </a:p>
                  </a:txBody>
                  <a:tcPr/>
                </a:tc>
                <a:tc>
                  <a:txBody>
                    <a:bodyPr/>
                    <a:lstStyle/>
                    <a:p>
                      <a:endParaRPr lang="es-CO"/>
                    </a:p>
                  </a:txBody>
                  <a:tcPr/>
                </a:tc>
                <a:tc>
                  <a:txBody>
                    <a:bodyPr/>
                    <a:lstStyle/>
                    <a:p>
                      <a:endParaRPr lang="es-CO"/>
                    </a:p>
                  </a:txBody>
                  <a:tcPr/>
                </a:tc>
                <a:tc>
                  <a:txBody>
                    <a:bodyPr/>
                    <a:lstStyle/>
                    <a:p>
                      <a:endParaRPr lang="es-CO"/>
                    </a:p>
                  </a:txBody>
                  <a:tcPr/>
                </a:tc>
                <a:tc>
                  <a:txBody>
                    <a:bodyPr/>
                    <a:lstStyle/>
                    <a:p>
                      <a:endParaRPr lang="es-CO"/>
                    </a:p>
                  </a:txBody>
                  <a:tcPr/>
                </a:tc>
                <a:tc>
                  <a:txBody>
                    <a:bodyPr/>
                    <a:lstStyle/>
                    <a:p>
                      <a:endParaRPr lang="es-CO"/>
                    </a:p>
                  </a:txBody>
                  <a:tcPr/>
                </a:tc>
                <a:extLst>
                  <a:ext uri="{0D108BD9-81ED-4DB2-BD59-A6C34878D82A}">
                    <a16:rowId xmlns:a16="http://schemas.microsoft.com/office/drawing/2014/main" val="2046520071"/>
                  </a:ext>
                </a:extLst>
              </a:tr>
              <a:tr h="410832">
                <a:tc>
                  <a:txBody>
                    <a:bodyPr/>
                    <a:lstStyle/>
                    <a:p>
                      <a:r>
                        <a:rPr lang="es-CO"/>
                        <a:t>SI D</a:t>
                      </a:r>
                    </a:p>
                  </a:txBody>
                  <a:tcPr/>
                </a:tc>
                <a:tc>
                  <a:txBody>
                    <a:bodyPr/>
                    <a:lstStyle/>
                    <a:p>
                      <a:r>
                        <a:rPr lang="es-CO"/>
                        <a:t>X</a:t>
                      </a:r>
                    </a:p>
                  </a:txBody>
                  <a:tcPr/>
                </a:tc>
                <a:tc>
                  <a:txBody>
                    <a:bodyPr/>
                    <a:lstStyle/>
                    <a:p>
                      <a:r>
                        <a:rPr lang="es-CO"/>
                        <a:t>X</a:t>
                      </a:r>
                    </a:p>
                  </a:txBody>
                  <a:tcPr/>
                </a:tc>
                <a:tc>
                  <a:txBody>
                    <a:bodyPr/>
                    <a:lstStyle/>
                    <a:p>
                      <a:r>
                        <a:rPr lang="es-CO"/>
                        <a:t>X</a:t>
                      </a:r>
                    </a:p>
                  </a:txBody>
                  <a:tcPr/>
                </a:tc>
                <a:tc>
                  <a:txBody>
                    <a:bodyPr/>
                    <a:lstStyle/>
                    <a:p>
                      <a:r>
                        <a:rPr lang="es-CO"/>
                        <a:t>X</a:t>
                      </a:r>
                    </a:p>
                  </a:txBody>
                  <a:tcPr/>
                </a:tc>
                <a:tc>
                  <a:txBody>
                    <a:bodyPr/>
                    <a:lstStyle/>
                    <a:p>
                      <a:r>
                        <a:rPr lang="es-CO"/>
                        <a:t>X</a:t>
                      </a:r>
                    </a:p>
                  </a:txBody>
                  <a:tcPr/>
                </a:tc>
                <a:extLst>
                  <a:ext uri="{0D108BD9-81ED-4DB2-BD59-A6C34878D82A}">
                    <a16:rowId xmlns:a16="http://schemas.microsoft.com/office/drawing/2014/main" val="46901874"/>
                  </a:ext>
                </a:extLst>
              </a:tr>
              <a:tr h="410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a:t>SI E</a:t>
                      </a:r>
                    </a:p>
                  </a:txBody>
                  <a:tcPr/>
                </a:tc>
                <a:tc>
                  <a:txBody>
                    <a:bodyPr/>
                    <a:lstStyle/>
                    <a:p>
                      <a:r>
                        <a:rPr lang="es-CO"/>
                        <a:t>x</a:t>
                      </a:r>
                    </a:p>
                  </a:txBody>
                  <a:tcPr/>
                </a:tc>
                <a:tc>
                  <a:txBody>
                    <a:bodyPr/>
                    <a:lstStyle/>
                    <a:p>
                      <a:endParaRPr lang="es-CO"/>
                    </a:p>
                  </a:txBody>
                  <a:tcPr/>
                </a:tc>
                <a:tc>
                  <a:txBody>
                    <a:bodyPr/>
                    <a:lstStyle/>
                    <a:p>
                      <a:endParaRPr lang="es-CO"/>
                    </a:p>
                  </a:txBody>
                  <a:tcPr/>
                </a:tc>
                <a:tc>
                  <a:txBody>
                    <a:bodyPr/>
                    <a:lstStyle/>
                    <a:p>
                      <a:endParaRPr lang="es-CO"/>
                    </a:p>
                  </a:txBody>
                  <a:tcPr/>
                </a:tc>
                <a:tc>
                  <a:txBody>
                    <a:bodyPr/>
                    <a:lstStyle/>
                    <a:p>
                      <a:endParaRPr lang="es-CO"/>
                    </a:p>
                  </a:txBody>
                  <a:tcPr/>
                </a:tc>
                <a:extLst>
                  <a:ext uri="{0D108BD9-81ED-4DB2-BD59-A6C34878D82A}">
                    <a16:rowId xmlns:a16="http://schemas.microsoft.com/office/drawing/2014/main" val="579963653"/>
                  </a:ext>
                </a:extLst>
              </a:tr>
              <a:tr h="410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a:t>SI N…</a:t>
                      </a:r>
                    </a:p>
                  </a:txBody>
                  <a:tcPr/>
                </a:tc>
                <a:tc>
                  <a:txBody>
                    <a:bodyPr/>
                    <a:lstStyle/>
                    <a:p>
                      <a:endParaRPr lang="es-CO"/>
                    </a:p>
                  </a:txBody>
                  <a:tcPr/>
                </a:tc>
                <a:tc>
                  <a:txBody>
                    <a:bodyPr/>
                    <a:lstStyle/>
                    <a:p>
                      <a:endParaRPr lang="es-CO"/>
                    </a:p>
                  </a:txBody>
                  <a:tcPr/>
                </a:tc>
                <a:tc>
                  <a:txBody>
                    <a:bodyPr/>
                    <a:lstStyle/>
                    <a:p>
                      <a:endParaRPr lang="es-CO"/>
                    </a:p>
                  </a:txBody>
                  <a:tcPr/>
                </a:tc>
                <a:tc>
                  <a:txBody>
                    <a:bodyPr/>
                    <a:lstStyle/>
                    <a:p>
                      <a:r>
                        <a:rPr lang="es-CO"/>
                        <a:t>X</a:t>
                      </a:r>
                    </a:p>
                  </a:txBody>
                  <a:tcPr/>
                </a:tc>
                <a:tc>
                  <a:txBody>
                    <a:bodyPr/>
                    <a:lstStyle/>
                    <a:p>
                      <a:endParaRPr lang="es-CO" dirty="0"/>
                    </a:p>
                  </a:txBody>
                  <a:tcPr/>
                </a:tc>
                <a:extLst>
                  <a:ext uri="{0D108BD9-81ED-4DB2-BD59-A6C34878D82A}">
                    <a16:rowId xmlns:a16="http://schemas.microsoft.com/office/drawing/2014/main" val="2972702021"/>
                  </a:ext>
                </a:extLst>
              </a:tr>
            </a:tbl>
          </a:graphicData>
        </a:graphic>
      </p:graphicFrame>
    </p:spTree>
    <p:extLst>
      <p:ext uri="{BB962C8B-B14F-4D97-AF65-F5344CB8AC3E}">
        <p14:creationId xmlns:p14="http://schemas.microsoft.com/office/powerpoint/2010/main" val="18301515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9AF9089-D80F-4BCE-3B99-3D03AA1D5D72}"/>
              </a:ext>
            </a:extLst>
          </p:cNvPr>
          <p:cNvSpPr txBox="1"/>
          <p:nvPr/>
        </p:nvSpPr>
        <p:spPr>
          <a:xfrm>
            <a:off x="1166070" y="570451"/>
            <a:ext cx="1644242" cy="276999"/>
          </a:xfrm>
          <a:prstGeom prst="rect">
            <a:avLst/>
          </a:prstGeom>
          <a:noFill/>
        </p:spPr>
        <p:txBody>
          <a:bodyPr wrap="square" rtlCol="0">
            <a:spAutoFit/>
          </a:bodyPr>
          <a:lstStyle/>
          <a:p>
            <a:r>
              <a:rPr lang="es-ES" sz="1200" dirty="0"/>
              <a:t>Contacto</a:t>
            </a:r>
          </a:p>
        </p:txBody>
      </p:sp>
      <p:sp>
        <p:nvSpPr>
          <p:cNvPr id="7" name="TextBox 6">
            <a:extLst>
              <a:ext uri="{FF2B5EF4-FFF2-40B4-BE49-F238E27FC236}">
                <a16:creationId xmlns:a16="http://schemas.microsoft.com/office/drawing/2014/main" id="{9FC45689-E3C6-483A-BFF4-43BF69B09B08}"/>
              </a:ext>
            </a:extLst>
          </p:cNvPr>
          <p:cNvSpPr txBox="1"/>
          <p:nvPr/>
        </p:nvSpPr>
        <p:spPr>
          <a:xfrm>
            <a:off x="636676" y="2641662"/>
            <a:ext cx="7224213" cy="1200329"/>
          </a:xfrm>
          <a:prstGeom prst="rect">
            <a:avLst/>
          </a:prstGeom>
          <a:noFill/>
        </p:spPr>
        <p:txBody>
          <a:bodyPr wrap="square" rtlCol="0">
            <a:spAutoFit/>
          </a:bodyPr>
          <a:lstStyle/>
          <a:p>
            <a:pPr lvl="1" algn="ctr"/>
            <a:r>
              <a:rPr lang="es-CO" sz="3600" b="1" dirty="0">
                <a:latin typeface="Gotham Black" pitchFamily="50" charset="0"/>
              </a:rPr>
              <a:t>Contáctenos al correo:</a:t>
            </a:r>
          </a:p>
          <a:p>
            <a:pPr lvl="1" algn="ctr"/>
            <a:r>
              <a:rPr lang="es-CO" sz="3600" u="sng" dirty="0">
                <a:solidFill>
                  <a:srgbClr val="2463FF"/>
                </a:solidFill>
                <a:latin typeface="Work Sans"/>
                <a:cs typeface="Work Sans"/>
              </a:rPr>
              <a:t>arquitectura@mintic.gov.co </a:t>
            </a:r>
            <a:endParaRPr lang="es-ES" sz="3600" b="1" dirty="0">
              <a:latin typeface="Gotham Black" pitchFamily="50" charset="0"/>
            </a:endParaRPr>
          </a:p>
        </p:txBody>
      </p:sp>
      <p:pic>
        <p:nvPicPr>
          <p:cNvPr id="11" name="Graphic 10">
            <a:extLst>
              <a:ext uri="{FF2B5EF4-FFF2-40B4-BE49-F238E27FC236}">
                <a16:creationId xmlns:a16="http://schemas.microsoft.com/office/drawing/2014/main" id="{66D17BEB-3300-CD67-92E4-B2BAC546BE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51755" y="1686187"/>
            <a:ext cx="5435196" cy="3632433"/>
          </a:xfrm>
          <a:prstGeom prst="rect">
            <a:avLst/>
          </a:prstGeom>
        </p:spPr>
      </p:pic>
      <p:pic>
        <p:nvPicPr>
          <p:cNvPr id="2" name="Imagen 1">
            <a:extLst>
              <a:ext uri="{FF2B5EF4-FFF2-40B4-BE49-F238E27FC236}">
                <a16:creationId xmlns:a16="http://schemas.microsoft.com/office/drawing/2014/main" id="{A59DE957-6905-F823-F125-EEFB32ED65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D3BE8CBC-7769-8C54-FD4C-84FBAF1834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4" name="Imagen 3">
            <a:extLst>
              <a:ext uri="{FF2B5EF4-FFF2-40B4-BE49-F238E27FC236}">
                <a16:creationId xmlns:a16="http://schemas.microsoft.com/office/drawing/2014/main" id="{5687FF1D-0F86-D6FA-7401-85AF32F82F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spTree>
    <p:extLst>
      <p:ext uri="{BB962C8B-B14F-4D97-AF65-F5344CB8AC3E}">
        <p14:creationId xmlns:p14="http://schemas.microsoft.com/office/powerpoint/2010/main" val="1313702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DA1320-0AF4-446B-BC67-45D3E29460F7}"/>
              </a:ext>
            </a:extLst>
          </p:cNvPr>
          <p:cNvSpPr txBox="1"/>
          <p:nvPr/>
        </p:nvSpPr>
        <p:spPr>
          <a:xfrm>
            <a:off x="994008" y="1101082"/>
            <a:ext cx="6475739" cy="584775"/>
          </a:xfrm>
          <a:prstGeom prst="rect">
            <a:avLst/>
          </a:prstGeom>
          <a:noFill/>
        </p:spPr>
        <p:txBody>
          <a:bodyPr wrap="square" rtlCol="0">
            <a:spAutoFit/>
          </a:bodyPr>
          <a:lstStyle/>
          <a:p>
            <a:r>
              <a:rPr lang="es-ES" sz="3200" b="1" dirty="0">
                <a:latin typeface="Gotham Black" pitchFamily="50" charset="0"/>
              </a:rPr>
              <a:t>Modelo de Arquitectura Empresarial</a:t>
            </a:r>
          </a:p>
        </p:txBody>
      </p:sp>
      <p:pic>
        <p:nvPicPr>
          <p:cNvPr id="2" name="Imagen 1">
            <a:extLst>
              <a:ext uri="{FF2B5EF4-FFF2-40B4-BE49-F238E27FC236}">
                <a16:creationId xmlns:a16="http://schemas.microsoft.com/office/drawing/2014/main" id="{3BA41522-E0DB-E071-1B54-AB0C0BF937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9A1700B1-E666-4CDA-A78A-9E43557788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4" name="Imagen 3">
            <a:extLst>
              <a:ext uri="{FF2B5EF4-FFF2-40B4-BE49-F238E27FC236}">
                <a16:creationId xmlns:a16="http://schemas.microsoft.com/office/drawing/2014/main" id="{2FF0DFF2-DB3E-B02E-D197-73D13A4BF8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pic>
        <p:nvPicPr>
          <p:cNvPr id="10" name="Picture 2" descr="Interfaz de usuario gráfica, Diagrama, Aplicación&#10;&#10;Descripción generada automáticamente">
            <a:extLst>
              <a:ext uri="{FF2B5EF4-FFF2-40B4-BE49-F238E27FC236}">
                <a16:creationId xmlns:a16="http://schemas.microsoft.com/office/drawing/2014/main" id="{3F58E63D-F09B-CEF2-67EE-04417E87F140}"/>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735347" y="1825869"/>
            <a:ext cx="7135438" cy="4573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9827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9AF9089-D80F-4BCE-3B99-3D03AA1D5D72}"/>
              </a:ext>
            </a:extLst>
          </p:cNvPr>
          <p:cNvSpPr txBox="1"/>
          <p:nvPr/>
        </p:nvSpPr>
        <p:spPr>
          <a:xfrm>
            <a:off x="1166070" y="570451"/>
            <a:ext cx="1644242" cy="276999"/>
          </a:xfrm>
          <a:prstGeom prst="rect">
            <a:avLst/>
          </a:prstGeom>
          <a:noFill/>
        </p:spPr>
        <p:txBody>
          <a:bodyPr wrap="square" rtlCol="0">
            <a:spAutoFit/>
          </a:bodyPr>
          <a:lstStyle/>
          <a:p>
            <a:r>
              <a:rPr lang="es-ES" sz="1200" dirty="0"/>
              <a:t>Información</a:t>
            </a:r>
          </a:p>
        </p:txBody>
      </p:sp>
      <p:sp>
        <p:nvSpPr>
          <p:cNvPr id="7" name="TextBox 6">
            <a:extLst>
              <a:ext uri="{FF2B5EF4-FFF2-40B4-BE49-F238E27FC236}">
                <a16:creationId xmlns:a16="http://schemas.microsoft.com/office/drawing/2014/main" id="{9FC45689-E3C6-483A-BFF4-43BF69B09B08}"/>
              </a:ext>
            </a:extLst>
          </p:cNvPr>
          <p:cNvSpPr txBox="1"/>
          <p:nvPr/>
        </p:nvSpPr>
        <p:spPr>
          <a:xfrm>
            <a:off x="636677" y="2641662"/>
            <a:ext cx="2703028" cy="1200329"/>
          </a:xfrm>
          <a:prstGeom prst="rect">
            <a:avLst/>
          </a:prstGeom>
          <a:noFill/>
        </p:spPr>
        <p:txBody>
          <a:bodyPr wrap="square" rtlCol="0">
            <a:spAutoFit/>
          </a:bodyPr>
          <a:lstStyle/>
          <a:p>
            <a:r>
              <a:rPr lang="es-ES" sz="3600" b="1" dirty="0">
                <a:latin typeface="Gotham Black" pitchFamily="50" charset="0"/>
              </a:rPr>
              <a:t>¿Qué es la Información?</a:t>
            </a:r>
          </a:p>
        </p:txBody>
      </p:sp>
      <p:sp>
        <p:nvSpPr>
          <p:cNvPr id="9" name="TextBox 8">
            <a:extLst>
              <a:ext uri="{FF2B5EF4-FFF2-40B4-BE49-F238E27FC236}">
                <a16:creationId xmlns:a16="http://schemas.microsoft.com/office/drawing/2014/main" id="{FB4927A2-2D16-3CC4-9952-FD588742A59C}"/>
              </a:ext>
            </a:extLst>
          </p:cNvPr>
          <p:cNvSpPr txBox="1"/>
          <p:nvPr/>
        </p:nvSpPr>
        <p:spPr>
          <a:xfrm>
            <a:off x="3103808" y="2724628"/>
            <a:ext cx="4893972" cy="1200329"/>
          </a:xfrm>
          <a:prstGeom prst="rect">
            <a:avLst/>
          </a:prstGeom>
          <a:noFill/>
        </p:spPr>
        <p:txBody>
          <a:bodyPr wrap="square" rtlCol="0">
            <a:spAutoFit/>
          </a:bodyPr>
          <a:lstStyle/>
          <a:p>
            <a:pPr lvl="1" algn="just"/>
            <a:r>
              <a:rPr lang="es-CO" dirty="0">
                <a:solidFill>
                  <a:schemeClr val="tx1">
                    <a:lumMod val="50000"/>
                    <a:lumOff val="50000"/>
                  </a:schemeClr>
                </a:solidFill>
              </a:rPr>
              <a:t>Es un conjunto organizado de datos procesados, que constituyen un mensaje que cambia el estado de conocimiento del sujeto o sistema que recibe dicho mensaje.</a:t>
            </a:r>
          </a:p>
        </p:txBody>
      </p:sp>
      <p:pic>
        <p:nvPicPr>
          <p:cNvPr id="11" name="Graphic 10">
            <a:extLst>
              <a:ext uri="{FF2B5EF4-FFF2-40B4-BE49-F238E27FC236}">
                <a16:creationId xmlns:a16="http://schemas.microsoft.com/office/drawing/2014/main" id="{66D17BEB-3300-CD67-92E4-B2BAC546BE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51755" y="1686187"/>
            <a:ext cx="5435196" cy="3632433"/>
          </a:xfrm>
          <a:prstGeom prst="rect">
            <a:avLst/>
          </a:prstGeom>
        </p:spPr>
      </p:pic>
      <p:pic>
        <p:nvPicPr>
          <p:cNvPr id="2" name="Imagen 1">
            <a:extLst>
              <a:ext uri="{FF2B5EF4-FFF2-40B4-BE49-F238E27FC236}">
                <a16:creationId xmlns:a16="http://schemas.microsoft.com/office/drawing/2014/main" id="{A59DE957-6905-F823-F125-EEFB32ED65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D3BE8CBC-7769-8C54-FD4C-84FBAF1834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4" name="Imagen 3">
            <a:extLst>
              <a:ext uri="{FF2B5EF4-FFF2-40B4-BE49-F238E27FC236}">
                <a16:creationId xmlns:a16="http://schemas.microsoft.com/office/drawing/2014/main" id="{5687FF1D-0F86-D6FA-7401-85AF32F82F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spTree>
    <p:extLst>
      <p:ext uri="{BB962C8B-B14F-4D97-AF65-F5344CB8AC3E}">
        <p14:creationId xmlns:p14="http://schemas.microsoft.com/office/powerpoint/2010/main" val="2725025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DA1320-0AF4-446B-BC67-45D3E29460F7}"/>
              </a:ext>
            </a:extLst>
          </p:cNvPr>
          <p:cNvSpPr txBox="1"/>
          <p:nvPr/>
        </p:nvSpPr>
        <p:spPr>
          <a:xfrm>
            <a:off x="1019765" y="1429288"/>
            <a:ext cx="4082587" cy="584775"/>
          </a:xfrm>
          <a:prstGeom prst="rect">
            <a:avLst/>
          </a:prstGeom>
          <a:noFill/>
        </p:spPr>
        <p:txBody>
          <a:bodyPr wrap="square" rtlCol="0">
            <a:spAutoFit/>
          </a:bodyPr>
          <a:lstStyle/>
          <a:p>
            <a:r>
              <a:rPr lang="es-ES" sz="3200" b="1" dirty="0">
                <a:latin typeface="Gotham Black" pitchFamily="50" charset="0"/>
              </a:rPr>
              <a:t>Los Datos</a:t>
            </a:r>
          </a:p>
        </p:txBody>
      </p:sp>
      <p:pic>
        <p:nvPicPr>
          <p:cNvPr id="2" name="Imagen 1">
            <a:extLst>
              <a:ext uri="{FF2B5EF4-FFF2-40B4-BE49-F238E27FC236}">
                <a16:creationId xmlns:a16="http://schemas.microsoft.com/office/drawing/2014/main" id="{3BA41522-E0DB-E071-1B54-AB0C0BF937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9A1700B1-E666-4CDA-A78A-9E43557788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4" name="Imagen 3">
            <a:extLst>
              <a:ext uri="{FF2B5EF4-FFF2-40B4-BE49-F238E27FC236}">
                <a16:creationId xmlns:a16="http://schemas.microsoft.com/office/drawing/2014/main" id="{2FF0DFF2-DB3E-B02E-D197-73D13A4BF8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pic>
        <p:nvPicPr>
          <p:cNvPr id="28" name="object 5">
            <a:extLst>
              <a:ext uri="{FF2B5EF4-FFF2-40B4-BE49-F238E27FC236}">
                <a16:creationId xmlns:a16="http://schemas.microsoft.com/office/drawing/2014/main" id="{03A50D13-4852-B20F-8740-370743580F5D}"/>
              </a:ext>
            </a:extLst>
          </p:cNvPr>
          <p:cNvPicPr/>
          <p:nvPr/>
        </p:nvPicPr>
        <p:blipFill>
          <a:blip r:embed="rId5" cstate="print">
            <a:extLst>
              <a:ext uri="{BEBA8EAE-BF5A-486C-A8C5-ECC9F3942E4B}">
                <a14:imgProps xmlns:a14="http://schemas.microsoft.com/office/drawing/2010/main">
                  <a14:imgLayer r:embed="rId6">
                    <a14:imgEffect>
                      <a14:saturation sat="33000"/>
                    </a14:imgEffect>
                  </a14:imgLayer>
                </a14:imgProps>
              </a:ext>
            </a:extLst>
          </a:blip>
          <a:stretch>
            <a:fillRect/>
          </a:stretch>
        </p:blipFill>
        <p:spPr>
          <a:xfrm>
            <a:off x="2653456" y="1803428"/>
            <a:ext cx="3279417" cy="2847144"/>
          </a:xfrm>
          <a:prstGeom prst="rect">
            <a:avLst/>
          </a:prstGeom>
        </p:spPr>
      </p:pic>
      <p:sp>
        <p:nvSpPr>
          <p:cNvPr id="29" name="object 6">
            <a:extLst>
              <a:ext uri="{FF2B5EF4-FFF2-40B4-BE49-F238E27FC236}">
                <a16:creationId xmlns:a16="http://schemas.microsoft.com/office/drawing/2014/main" id="{9F413E72-E56F-0851-90E0-4EDE863FD64B}"/>
              </a:ext>
            </a:extLst>
          </p:cNvPr>
          <p:cNvSpPr txBox="1"/>
          <p:nvPr/>
        </p:nvSpPr>
        <p:spPr>
          <a:xfrm>
            <a:off x="3525802" y="2097524"/>
            <a:ext cx="1232207" cy="284274"/>
          </a:xfrm>
          <a:prstGeom prst="rect">
            <a:avLst/>
          </a:prstGeom>
        </p:spPr>
        <p:txBody>
          <a:bodyPr vert="horz" wrap="square" lIns="0" tIns="8856" rIns="0" bIns="0" rtlCol="0">
            <a:spAutoFit/>
          </a:bodyPr>
          <a:lstStyle/>
          <a:p>
            <a:pPr marL="7701">
              <a:spcBef>
                <a:spcPts val="69"/>
              </a:spcBef>
            </a:pPr>
            <a:r>
              <a:rPr sz="1789" b="1" dirty="0">
                <a:solidFill>
                  <a:srgbClr val="BE9000"/>
                </a:solidFill>
                <a:latin typeface="Calibri"/>
                <a:cs typeface="Calibri"/>
              </a:rPr>
              <a:t>Fuente</a:t>
            </a:r>
            <a:r>
              <a:rPr sz="1789" b="1" spc="-58" dirty="0">
                <a:solidFill>
                  <a:srgbClr val="BE9000"/>
                </a:solidFill>
                <a:latin typeface="Calibri"/>
                <a:cs typeface="Calibri"/>
              </a:rPr>
              <a:t> </a:t>
            </a:r>
            <a:r>
              <a:rPr sz="1789" b="1" spc="3" dirty="0" err="1">
                <a:solidFill>
                  <a:srgbClr val="BE9000"/>
                </a:solidFill>
                <a:latin typeface="Calibri"/>
                <a:cs typeface="Calibri"/>
              </a:rPr>
              <a:t>única</a:t>
            </a:r>
            <a:endParaRPr sz="1789" dirty="0">
              <a:latin typeface="Calibri"/>
              <a:cs typeface="Calibri"/>
            </a:endParaRPr>
          </a:p>
        </p:txBody>
      </p:sp>
      <p:sp>
        <p:nvSpPr>
          <p:cNvPr id="30" name="object 7">
            <a:extLst>
              <a:ext uri="{FF2B5EF4-FFF2-40B4-BE49-F238E27FC236}">
                <a16:creationId xmlns:a16="http://schemas.microsoft.com/office/drawing/2014/main" id="{2711C77F-44BF-3CE0-0295-14E1DCE63350}"/>
              </a:ext>
            </a:extLst>
          </p:cNvPr>
          <p:cNvSpPr txBox="1"/>
          <p:nvPr/>
        </p:nvSpPr>
        <p:spPr>
          <a:xfrm>
            <a:off x="3466371" y="3078467"/>
            <a:ext cx="983840" cy="580650"/>
          </a:xfrm>
          <a:prstGeom prst="rect">
            <a:avLst/>
          </a:prstGeom>
        </p:spPr>
        <p:txBody>
          <a:bodyPr vert="horz" wrap="square" lIns="0" tIns="3851" rIns="0" bIns="0" rtlCol="0">
            <a:spAutoFit/>
          </a:bodyPr>
          <a:lstStyle/>
          <a:p>
            <a:pPr marL="7701" marR="3081" indent="75087">
              <a:lnSpc>
                <a:spcPts val="2250"/>
              </a:lnSpc>
              <a:spcBef>
                <a:spcPts val="30"/>
              </a:spcBef>
            </a:pPr>
            <a:r>
              <a:rPr sz="1789" b="1" spc="-6">
                <a:solidFill>
                  <a:srgbClr val="C55A11"/>
                </a:solidFill>
                <a:latin typeface="Calibri"/>
                <a:cs typeface="Calibri"/>
              </a:rPr>
              <a:t>Garantía </a:t>
            </a:r>
            <a:r>
              <a:rPr sz="1789" b="1" spc="-3">
                <a:solidFill>
                  <a:srgbClr val="C55A11"/>
                </a:solidFill>
                <a:latin typeface="Calibri"/>
                <a:cs typeface="Calibri"/>
              </a:rPr>
              <a:t> </a:t>
            </a:r>
            <a:r>
              <a:rPr sz="1789" b="1" spc="3">
                <a:solidFill>
                  <a:srgbClr val="C55A11"/>
                </a:solidFill>
                <a:latin typeface="Calibri"/>
                <a:cs typeface="Calibri"/>
              </a:rPr>
              <a:t>de</a:t>
            </a:r>
            <a:r>
              <a:rPr sz="1789" b="1" spc="-49">
                <a:solidFill>
                  <a:srgbClr val="C55A11"/>
                </a:solidFill>
                <a:latin typeface="Calibri"/>
                <a:cs typeface="Calibri"/>
              </a:rPr>
              <a:t> </a:t>
            </a:r>
            <a:r>
              <a:rPr sz="1789" b="1" spc="3">
                <a:solidFill>
                  <a:srgbClr val="C55A11"/>
                </a:solidFill>
                <a:latin typeface="Calibri"/>
                <a:cs typeface="Calibri"/>
              </a:rPr>
              <a:t>calidad</a:t>
            </a:r>
            <a:endParaRPr sz="1789">
              <a:latin typeface="Calibri"/>
              <a:cs typeface="Calibri"/>
            </a:endParaRPr>
          </a:p>
        </p:txBody>
      </p:sp>
      <p:sp>
        <p:nvSpPr>
          <p:cNvPr id="31" name="object 8">
            <a:extLst>
              <a:ext uri="{FF2B5EF4-FFF2-40B4-BE49-F238E27FC236}">
                <a16:creationId xmlns:a16="http://schemas.microsoft.com/office/drawing/2014/main" id="{D134DF66-A27F-2EA6-F29D-95F5EAC332B2}"/>
              </a:ext>
            </a:extLst>
          </p:cNvPr>
          <p:cNvSpPr txBox="1"/>
          <p:nvPr/>
        </p:nvSpPr>
        <p:spPr>
          <a:xfrm>
            <a:off x="3058412" y="4017160"/>
            <a:ext cx="1105520" cy="581038"/>
          </a:xfrm>
          <a:prstGeom prst="rect">
            <a:avLst/>
          </a:prstGeom>
        </p:spPr>
        <p:txBody>
          <a:bodyPr vert="horz" wrap="square" lIns="0" tIns="4236" rIns="0" bIns="0" rtlCol="0">
            <a:spAutoFit/>
          </a:bodyPr>
          <a:lstStyle/>
          <a:p>
            <a:pPr marL="7701" marR="3081" indent="121680">
              <a:lnSpc>
                <a:spcPts val="2250"/>
              </a:lnSpc>
              <a:spcBef>
                <a:spcPts val="33"/>
              </a:spcBef>
            </a:pPr>
            <a:r>
              <a:rPr sz="1789" b="1" dirty="0" err="1">
                <a:latin typeface="Calibri"/>
                <a:cs typeface="Calibri"/>
              </a:rPr>
              <a:t>Recursos</a:t>
            </a:r>
            <a:r>
              <a:rPr sz="1789" b="1" dirty="0">
                <a:latin typeface="Calibri"/>
                <a:cs typeface="Calibri"/>
              </a:rPr>
              <a:t> </a:t>
            </a:r>
            <a:r>
              <a:rPr sz="1789" b="1" spc="3" dirty="0">
                <a:latin typeface="Calibri"/>
                <a:cs typeface="Calibri"/>
              </a:rPr>
              <a:t> de</a:t>
            </a:r>
            <a:r>
              <a:rPr sz="1789" b="1" spc="-27" dirty="0">
                <a:latin typeface="Calibri"/>
                <a:cs typeface="Calibri"/>
              </a:rPr>
              <a:t> </a:t>
            </a:r>
            <a:r>
              <a:rPr sz="1789" b="1" spc="-3" dirty="0">
                <a:latin typeface="Calibri"/>
                <a:cs typeface="Calibri"/>
              </a:rPr>
              <a:t>consulta</a:t>
            </a:r>
            <a:endParaRPr sz="1789" dirty="0">
              <a:latin typeface="Calibri"/>
              <a:cs typeface="Calibri"/>
            </a:endParaRPr>
          </a:p>
        </p:txBody>
      </p:sp>
      <p:pic>
        <p:nvPicPr>
          <p:cNvPr id="32" name="object 9">
            <a:extLst>
              <a:ext uri="{FF2B5EF4-FFF2-40B4-BE49-F238E27FC236}">
                <a16:creationId xmlns:a16="http://schemas.microsoft.com/office/drawing/2014/main" id="{8EB36D57-7117-3436-81F8-D2344742C6AF}"/>
              </a:ext>
            </a:extLst>
          </p:cNvPr>
          <p:cNvPicPr/>
          <p:nvPr/>
        </p:nvPicPr>
        <p:blipFill>
          <a:blip r:embed="rId7" cstate="print">
            <a:extLst>
              <a:ext uri="{BEBA8EAE-BF5A-486C-A8C5-ECC9F3942E4B}">
                <a14:imgProps xmlns:a14="http://schemas.microsoft.com/office/drawing/2010/main">
                  <a14:imgLayer r:embed="rId8">
                    <a14:imgEffect>
                      <a14:saturation sat="33000"/>
                    </a14:imgEffect>
                  </a14:imgLayer>
                </a14:imgProps>
              </a:ext>
            </a:extLst>
          </a:blip>
          <a:stretch>
            <a:fillRect/>
          </a:stretch>
        </p:blipFill>
        <p:spPr>
          <a:xfrm>
            <a:off x="6529478" y="1603307"/>
            <a:ext cx="3409710" cy="4024081"/>
          </a:xfrm>
          <a:prstGeom prst="rect">
            <a:avLst/>
          </a:prstGeom>
        </p:spPr>
      </p:pic>
      <p:sp>
        <p:nvSpPr>
          <p:cNvPr id="33" name="object 10">
            <a:extLst>
              <a:ext uri="{FF2B5EF4-FFF2-40B4-BE49-F238E27FC236}">
                <a16:creationId xmlns:a16="http://schemas.microsoft.com/office/drawing/2014/main" id="{115FACEE-423D-C951-EEE5-40A575BA69EF}"/>
              </a:ext>
            </a:extLst>
          </p:cNvPr>
          <p:cNvSpPr txBox="1"/>
          <p:nvPr/>
        </p:nvSpPr>
        <p:spPr>
          <a:xfrm>
            <a:off x="7736002" y="1775069"/>
            <a:ext cx="1392393" cy="581038"/>
          </a:xfrm>
          <a:prstGeom prst="rect">
            <a:avLst/>
          </a:prstGeom>
        </p:spPr>
        <p:txBody>
          <a:bodyPr vert="horz" wrap="square" lIns="0" tIns="4236" rIns="0" bIns="0" rtlCol="0">
            <a:spAutoFit/>
          </a:bodyPr>
          <a:lstStyle/>
          <a:p>
            <a:pPr marL="47748" marR="3081" indent="-40432">
              <a:lnSpc>
                <a:spcPts val="2250"/>
              </a:lnSpc>
              <a:spcBef>
                <a:spcPts val="33"/>
              </a:spcBef>
            </a:pPr>
            <a:r>
              <a:rPr sz="1789" b="1">
                <a:solidFill>
                  <a:srgbClr val="7B7B7B"/>
                </a:solidFill>
                <a:latin typeface="Calibri"/>
                <a:cs typeface="Calibri"/>
              </a:rPr>
              <a:t>Generación</a:t>
            </a:r>
            <a:r>
              <a:rPr sz="1789" b="1" spc="-42">
                <a:solidFill>
                  <a:srgbClr val="7B7B7B"/>
                </a:solidFill>
                <a:latin typeface="Calibri"/>
                <a:cs typeface="Calibri"/>
              </a:rPr>
              <a:t> </a:t>
            </a:r>
            <a:r>
              <a:rPr sz="1789" b="1" spc="6">
                <a:solidFill>
                  <a:srgbClr val="7B7B7B"/>
                </a:solidFill>
                <a:latin typeface="Calibri"/>
                <a:cs typeface="Calibri"/>
              </a:rPr>
              <a:t>de </a:t>
            </a:r>
            <a:r>
              <a:rPr sz="1789" b="1" spc="-394">
                <a:solidFill>
                  <a:srgbClr val="7B7B7B"/>
                </a:solidFill>
                <a:latin typeface="Calibri"/>
                <a:cs typeface="Calibri"/>
              </a:rPr>
              <a:t> </a:t>
            </a:r>
            <a:r>
              <a:rPr sz="1789" b="1">
                <a:solidFill>
                  <a:srgbClr val="7B7B7B"/>
                </a:solidFill>
                <a:latin typeface="Calibri"/>
                <a:cs typeface="Calibri"/>
              </a:rPr>
              <a:t>transacciones</a:t>
            </a:r>
            <a:endParaRPr sz="1789">
              <a:latin typeface="Calibri"/>
              <a:cs typeface="Calibri"/>
            </a:endParaRPr>
          </a:p>
        </p:txBody>
      </p:sp>
      <p:sp>
        <p:nvSpPr>
          <p:cNvPr id="34" name="object 11">
            <a:extLst>
              <a:ext uri="{FF2B5EF4-FFF2-40B4-BE49-F238E27FC236}">
                <a16:creationId xmlns:a16="http://schemas.microsoft.com/office/drawing/2014/main" id="{FDC80DA7-2DC5-6467-BA49-5A04BCD77CA8}"/>
              </a:ext>
            </a:extLst>
          </p:cNvPr>
          <p:cNvSpPr txBox="1"/>
          <p:nvPr/>
        </p:nvSpPr>
        <p:spPr>
          <a:xfrm>
            <a:off x="8459279" y="2732798"/>
            <a:ext cx="944178" cy="580650"/>
          </a:xfrm>
          <a:prstGeom prst="rect">
            <a:avLst/>
          </a:prstGeom>
        </p:spPr>
        <p:txBody>
          <a:bodyPr vert="horz" wrap="square" lIns="0" tIns="3851" rIns="0" bIns="0" rtlCol="0">
            <a:spAutoFit/>
          </a:bodyPr>
          <a:lstStyle/>
          <a:p>
            <a:pPr marL="7701" marR="3081" indent="6546">
              <a:lnSpc>
                <a:spcPts val="2250"/>
              </a:lnSpc>
              <a:spcBef>
                <a:spcPts val="30"/>
              </a:spcBef>
            </a:pPr>
            <a:r>
              <a:rPr sz="1789" b="1" spc="-3">
                <a:solidFill>
                  <a:srgbClr val="538235"/>
                </a:solidFill>
                <a:latin typeface="Calibri"/>
                <a:cs typeface="Calibri"/>
              </a:rPr>
              <a:t>Fáciles </a:t>
            </a:r>
            <a:r>
              <a:rPr sz="1789" b="1">
                <a:solidFill>
                  <a:srgbClr val="538235"/>
                </a:solidFill>
                <a:latin typeface="Calibri"/>
                <a:cs typeface="Calibri"/>
              </a:rPr>
              <a:t>de </a:t>
            </a:r>
            <a:r>
              <a:rPr sz="1789" b="1" spc="-397">
                <a:solidFill>
                  <a:srgbClr val="538235"/>
                </a:solidFill>
                <a:latin typeface="Calibri"/>
                <a:cs typeface="Calibri"/>
              </a:rPr>
              <a:t> </a:t>
            </a:r>
            <a:r>
              <a:rPr sz="1789" b="1" spc="3">
                <a:solidFill>
                  <a:srgbClr val="538235"/>
                </a:solidFill>
                <a:latin typeface="Calibri"/>
                <a:cs typeface="Calibri"/>
              </a:rPr>
              <a:t>ma</a:t>
            </a:r>
            <a:r>
              <a:rPr sz="1789" b="1" spc="-18">
                <a:solidFill>
                  <a:srgbClr val="538235"/>
                </a:solidFill>
                <a:latin typeface="Calibri"/>
                <a:cs typeface="Calibri"/>
              </a:rPr>
              <a:t>n</a:t>
            </a:r>
            <a:r>
              <a:rPr sz="1789" b="1" spc="-24">
                <a:solidFill>
                  <a:srgbClr val="538235"/>
                </a:solidFill>
                <a:latin typeface="Calibri"/>
                <a:cs typeface="Calibri"/>
              </a:rPr>
              <a:t>t</a:t>
            </a:r>
            <a:r>
              <a:rPr sz="1789" b="1">
                <a:solidFill>
                  <a:srgbClr val="538235"/>
                </a:solidFill>
                <a:latin typeface="Calibri"/>
                <a:cs typeface="Calibri"/>
              </a:rPr>
              <a:t>ener</a:t>
            </a:r>
            <a:endParaRPr sz="1789">
              <a:latin typeface="Calibri"/>
              <a:cs typeface="Calibri"/>
            </a:endParaRPr>
          </a:p>
        </p:txBody>
      </p:sp>
      <p:sp>
        <p:nvSpPr>
          <p:cNvPr id="35" name="object 12">
            <a:extLst>
              <a:ext uri="{FF2B5EF4-FFF2-40B4-BE49-F238E27FC236}">
                <a16:creationId xmlns:a16="http://schemas.microsoft.com/office/drawing/2014/main" id="{1DE4A8F8-781E-7F46-52F8-689E35E5C142}"/>
              </a:ext>
            </a:extLst>
          </p:cNvPr>
          <p:cNvSpPr txBox="1"/>
          <p:nvPr/>
        </p:nvSpPr>
        <p:spPr>
          <a:xfrm>
            <a:off x="8113482" y="3560589"/>
            <a:ext cx="980374" cy="284274"/>
          </a:xfrm>
          <a:prstGeom prst="rect">
            <a:avLst/>
          </a:prstGeom>
        </p:spPr>
        <p:txBody>
          <a:bodyPr vert="horz" wrap="square" lIns="0" tIns="8856" rIns="0" bIns="0" rtlCol="0">
            <a:spAutoFit/>
          </a:bodyPr>
          <a:lstStyle/>
          <a:p>
            <a:pPr marL="7701">
              <a:spcBef>
                <a:spcPts val="69"/>
              </a:spcBef>
            </a:pPr>
            <a:r>
              <a:rPr sz="1789" b="1" spc="3">
                <a:solidFill>
                  <a:srgbClr val="2D75B6"/>
                </a:solidFill>
                <a:latin typeface="Calibri"/>
                <a:cs typeface="Calibri"/>
              </a:rPr>
              <a:t>Es</a:t>
            </a:r>
            <a:r>
              <a:rPr sz="1789" b="1" spc="-6">
                <a:solidFill>
                  <a:srgbClr val="2D75B6"/>
                </a:solidFill>
                <a:latin typeface="Calibri"/>
                <a:cs typeface="Calibri"/>
              </a:rPr>
              <a:t>c</a:t>
            </a:r>
            <a:r>
              <a:rPr sz="1789" b="1" spc="3">
                <a:solidFill>
                  <a:srgbClr val="2D75B6"/>
                </a:solidFill>
                <a:latin typeface="Calibri"/>
                <a:cs typeface="Calibri"/>
              </a:rPr>
              <a:t>alables</a:t>
            </a:r>
            <a:endParaRPr sz="1789">
              <a:latin typeface="Calibri"/>
              <a:cs typeface="Calibri"/>
            </a:endParaRPr>
          </a:p>
        </p:txBody>
      </p:sp>
      <p:sp>
        <p:nvSpPr>
          <p:cNvPr id="36" name="object 13">
            <a:extLst>
              <a:ext uri="{FF2B5EF4-FFF2-40B4-BE49-F238E27FC236}">
                <a16:creationId xmlns:a16="http://schemas.microsoft.com/office/drawing/2014/main" id="{3DCA09D6-714C-19AA-D848-0E92F0E84026}"/>
              </a:ext>
            </a:extLst>
          </p:cNvPr>
          <p:cNvSpPr txBox="1"/>
          <p:nvPr/>
        </p:nvSpPr>
        <p:spPr>
          <a:xfrm>
            <a:off x="8316922" y="4315551"/>
            <a:ext cx="1402020" cy="284274"/>
          </a:xfrm>
          <a:prstGeom prst="rect">
            <a:avLst/>
          </a:prstGeom>
        </p:spPr>
        <p:txBody>
          <a:bodyPr vert="horz" wrap="square" lIns="0" tIns="8856" rIns="0" bIns="0" rtlCol="0">
            <a:spAutoFit/>
          </a:bodyPr>
          <a:lstStyle/>
          <a:p>
            <a:pPr marL="7701">
              <a:spcBef>
                <a:spcPts val="69"/>
              </a:spcBef>
            </a:pPr>
            <a:r>
              <a:rPr sz="1789" b="1" spc="-6">
                <a:solidFill>
                  <a:srgbClr val="FF0909"/>
                </a:solidFill>
                <a:latin typeface="Calibri"/>
                <a:cs typeface="Calibri"/>
              </a:rPr>
              <a:t>Interoperables</a:t>
            </a:r>
            <a:endParaRPr sz="1789">
              <a:latin typeface="Calibri"/>
              <a:cs typeface="Calibri"/>
            </a:endParaRPr>
          </a:p>
        </p:txBody>
      </p:sp>
      <p:sp>
        <p:nvSpPr>
          <p:cNvPr id="37" name="object 14">
            <a:extLst>
              <a:ext uri="{FF2B5EF4-FFF2-40B4-BE49-F238E27FC236}">
                <a16:creationId xmlns:a16="http://schemas.microsoft.com/office/drawing/2014/main" id="{C254EA02-FD2F-3757-E1E8-59E701D9E022}"/>
              </a:ext>
            </a:extLst>
          </p:cNvPr>
          <p:cNvSpPr/>
          <p:nvPr/>
        </p:nvSpPr>
        <p:spPr>
          <a:xfrm>
            <a:off x="3026810" y="4861934"/>
            <a:ext cx="1361973" cy="616873"/>
          </a:xfrm>
          <a:custGeom>
            <a:avLst/>
            <a:gdLst/>
            <a:ahLst/>
            <a:cxnLst/>
            <a:rect l="l" t="t" r="r" b="b"/>
            <a:pathLst>
              <a:path w="2245995" h="1017270">
                <a:moveTo>
                  <a:pt x="582495" y="969010"/>
                </a:moveTo>
                <a:lnTo>
                  <a:pt x="576317" y="969010"/>
                </a:lnTo>
                <a:lnTo>
                  <a:pt x="570453" y="975360"/>
                </a:lnTo>
                <a:lnTo>
                  <a:pt x="570453" y="982980"/>
                </a:lnTo>
                <a:lnTo>
                  <a:pt x="576317" y="989330"/>
                </a:lnTo>
                <a:lnTo>
                  <a:pt x="582495" y="989330"/>
                </a:lnTo>
                <a:lnTo>
                  <a:pt x="754950" y="1002030"/>
                </a:lnTo>
                <a:lnTo>
                  <a:pt x="1013686" y="1013460"/>
                </a:lnTo>
                <a:lnTo>
                  <a:pt x="1186979" y="1017270"/>
                </a:lnTo>
                <a:lnTo>
                  <a:pt x="1352733" y="1017270"/>
                </a:lnTo>
                <a:lnTo>
                  <a:pt x="1513671" y="1013460"/>
                </a:lnTo>
                <a:lnTo>
                  <a:pt x="1633876" y="1005840"/>
                </a:lnTo>
                <a:lnTo>
                  <a:pt x="1713874" y="999490"/>
                </a:lnTo>
                <a:lnTo>
                  <a:pt x="1793034" y="989330"/>
                </a:lnTo>
                <a:lnTo>
                  <a:pt x="1800877" y="988060"/>
                </a:lnTo>
                <a:lnTo>
                  <a:pt x="1258181" y="988060"/>
                </a:lnTo>
                <a:lnTo>
                  <a:pt x="1258181" y="986790"/>
                </a:lnTo>
                <a:lnTo>
                  <a:pt x="1257762" y="985520"/>
                </a:lnTo>
                <a:lnTo>
                  <a:pt x="1273050" y="985520"/>
                </a:lnTo>
                <a:lnTo>
                  <a:pt x="1288861" y="984250"/>
                </a:lnTo>
                <a:lnTo>
                  <a:pt x="1362157" y="981710"/>
                </a:lnTo>
                <a:lnTo>
                  <a:pt x="1427002" y="977900"/>
                </a:lnTo>
                <a:lnTo>
                  <a:pt x="836623" y="977900"/>
                </a:lnTo>
                <a:lnTo>
                  <a:pt x="709297" y="974090"/>
                </a:lnTo>
                <a:lnTo>
                  <a:pt x="582495" y="969010"/>
                </a:lnTo>
                <a:close/>
              </a:path>
              <a:path w="2245995" h="1017270">
                <a:moveTo>
                  <a:pt x="2175649" y="469900"/>
                </a:moveTo>
                <a:lnTo>
                  <a:pt x="2134280" y="469900"/>
                </a:lnTo>
                <a:lnTo>
                  <a:pt x="2149672" y="490220"/>
                </a:lnTo>
                <a:lnTo>
                  <a:pt x="2176164" y="534670"/>
                </a:lnTo>
                <a:lnTo>
                  <a:pt x="2186530" y="558800"/>
                </a:lnTo>
                <a:lnTo>
                  <a:pt x="2196058" y="584200"/>
                </a:lnTo>
                <a:lnTo>
                  <a:pt x="2205587" y="636270"/>
                </a:lnTo>
                <a:lnTo>
                  <a:pt x="2205168" y="687070"/>
                </a:lnTo>
                <a:lnTo>
                  <a:pt x="2189043" y="746760"/>
                </a:lnTo>
                <a:lnTo>
                  <a:pt x="2165379" y="791210"/>
                </a:lnTo>
                <a:lnTo>
                  <a:pt x="2131453" y="831850"/>
                </a:lnTo>
                <a:lnTo>
                  <a:pt x="2087894" y="867410"/>
                </a:lnTo>
                <a:lnTo>
                  <a:pt x="2034388" y="896620"/>
                </a:lnTo>
                <a:lnTo>
                  <a:pt x="1988839" y="914400"/>
                </a:lnTo>
                <a:lnTo>
                  <a:pt x="1925386" y="933450"/>
                </a:lnTo>
                <a:lnTo>
                  <a:pt x="1859105" y="947420"/>
                </a:lnTo>
                <a:lnTo>
                  <a:pt x="1791149" y="958850"/>
                </a:lnTo>
                <a:lnTo>
                  <a:pt x="1687069" y="970280"/>
                </a:lnTo>
                <a:lnTo>
                  <a:pt x="1549900" y="979170"/>
                </a:lnTo>
                <a:lnTo>
                  <a:pt x="1427286" y="984250"/>
                </a:lnTo>
                <a:lnTo>
                  <a:pt x="1314514" y="988060"/>
                </a:lnTo>
                <a:lnTo>
                  <a:pt x="1800877" y="988060"/>
                </a:lnTo>
                <a:lnTo>
                  <a:pt x="1871461" y="976630"/>
                </a:lnTo>
                <a:lnTo>
                  <a:pt x="1909994" y="969010"/>
                </a:lnTo>
                <a:lnTo>
                  <a:pt x="1996588" y="944880"/>
                </a:lnTo>
                <a:lnTo>
                  <a:pt x="2050932" y="924560"/>
                </a:lnTo>
                <a:lnTo>
                  <a:pt x="2101506" y="899160"/>
                </a:lnTo>
                <a:lnTo>
                  <a:pt x="2145903" y="867410"/>
                </a:lnTo>
                <a:lnTo>
                  <a:pt x="2184017" y="831850"/>
                </a:lnTo>
                <a:lnTo>
                  <a:pt x="2207262" y="801370"/>
                </a:lnTo>
                <a:lnTo>
                  <a:pt x="2230403" y="755650"/>
                </a:lnTo>
                <a:lnTo>
                  <a:pt x="2241188" y="717550"/>
                </a:lnTo>
                <a:lnTo>
                  <a:pt x="2245376" y="690880"/>
                </a:lnTo>
                <a:lnTo>
                  <a:pt x="2245376" y="638810"/>
                </a:lnTo>
                <a:lnTo>
                  <a:pt x="2236266" y="588010"/>
                </a:lnTo>
                <a:lnTo>
                  <a:pt x="2218047" y="539750"/>
                </a:lnTo>
                <a:lnTo>
                  <a:pt x="2192289" y="492760"/>
                </a:lnTo>
                <a:lnTo>
                  <a:pt x="2175649" y="469900"/>
                </a:lnTo>
                <a:close/>
              </a:path>
              <a:path w="2245995" h="1017270">
                <a:moveTo>
                  <a:pt x="1019026" y="0"/>
                </a:moveTo>
                <a:lnTo>
                  <a:pt x="947719" y="0"/>
                </a:lnTo>
                <a:lnTo>
                  <a:pt x="876413" y="3810"/>
                </a:lnTo>
                <a:lnTo>
                  <a:pt x="808457" y="8890"/>
                </a:lnTo>
                <a:lnTo>
                  <a:pt x="742490" y="16510"/>
                </a:lnTo>
                <a:lnTo>
                  <a:pt x="676209" y="26670"/>
                </a:lnTo>
                <a:lnTo>
                  <a:pt x="610662" y="39370"/>
                </a:lnTo>
                <a:lnTo>
                  <a:pt x="546370" y="55880"/>
                </a:lnTo>
                <a:lnTo>
                  <a:pt x="483021" y="74930"/>
                </a:lnTo>
                <a:lnTo>
                  <a:pt x="422081" y="96520"/>
                </a:lnTo>
                <a:lnTo>
                  <a:pt x="363549" y="123190"/>
                </a:lnTo>
                <a:lnTo>
                  <a:pt x="334963" y="138430"/>
                </a:lnTo>
                <a:lnTo>
                  <a:pt x="307634" y="144780"/>
                </a:lnTo>
                <a:lnTo>
                  <a:pt x="254547" y="162560"/>
                </a:lnTo>
                <a:lnTo>
                  <a:pt x="203972" y="182880"/>
                </a:lnTo>
                <a:lnTo>
                  <a:pt x="157167" y="207010"/>
                </a:lnTo>
                <a:lnTo>
                  <a:pt x="115284" y="234950"/>
                </a:lnTo>
                <a:lnTo>
                  <a:pt x="78322" y="267970"/>
                </a:lnTo>
                <a:lnTo>
                  <a:pt x="47642" y="306070"/>
                </a:lnTo>
                <a:lnTo>
                  <a:pt x="23664" y="349250"/>
                </a:lnTo>
                <a:lnTo>
                  <a:pt x="7434" y="400050"/>
                </a:lnTo>
                <a:lnTo>
                  <a:pt x="0" y="450850"/>
                </a:lnTo>
                <a:lnTo>
                  <a:pt x="1675" y="500380"/>
                </a:lnTo>
                <a:lnTo>
                  <a:pt x="11622" y="549910"/>
                </a:lnTo>
                <a:lnTo>
                  <a:pt x="29004" y="596900"/>
                </a:lnTo>
                <a:lnTo>
                  <a:pt x="53087" y="642620"/>
                </a:lnTo>
                <a:lnTo>
                  <a:pt x="84185" y="687070"/>
                </a:lnTo>
                <a:lnTo>
                  <a:pt x="121462" y="727710"/>
                </a:lnTo>
                <a:lnTo>
                  <a:pt x="166277" y="767080"/>
                </a:lnTo>
                <a:lnTo>
                  <a:pt x="220098" y="806450"/>
                </a:lnTo>
                <a:lnTo>
                  <a:pt x="278211" y="839470"/>
                </a:lnTo>
                <a:lnTo>
                  <a:pt x="339570" y="867410"/>
                </a:lnTo>
                <a:lnTo>
                  <a:pt x="403338" y="891540"/>
                </a:lnTo>
                <a:lnTo>
                  <a:pt x="470142" y="911860"/>
                </a:lnTo>
                <a:lnTo>
                  <a:pt x="537679" y="929640"/>
                </a:lnTo>
                <a:lnTo>
                  <a:pt x="606578" y="943610"/>
                </a:lnTo>
                <a:lnTo>
                  <a:pt x="710135" y="958850"/>
                </a:lnTo>
                <a:lnTo>
                  <a:pt x="780290" y="967740"/>
                </a:lnTo>
                <a:lnTo>
                  <a:pt x="836623" y="977900"/>
                </a:lnTo>
                <a:lnTo>
                  <a:pt x="1427002" y="977900"/>
                </a:lnTo>
                <a:lnTo>
                  <a:pt x="1513461" y="972820"/>
                </a:lnTo>
                <a:lnTo>
                  <a:pt x="1615981" y="960120"/>
                </a:lnTo>
                <a:lnTo>
                  <a:pt x="1133263" y="960120"/>
                </a:lnTo>
                <a:lnTo>
                  <a:pt x="985310" y="956310"/>
                </a:lnTo>
                <a:lnTo>
                  <a:pt x="830760" y="946150"/>
                </a:lnTo>
                <a:lnTo>
                  <a:pt x="749191" y="937260"/>
                </a:lnTo>
                <a:lnTo>
                  <a:pt x="611185" y="904240"/>
                </a:lnTo>
                <a:lnTo>
                  <a:pt x="547732" y="885190"/>
                </a:lnTo>
                <a:lnTo>
                  <a:pt x="539970" y="882650"/>
                </a:lnTo>
                <a:lnTo>
                  <a:pt x="463964" y="882650"/>
                </a:lnTo>
                <a:lnTo>
                  <a:pt x="371925" y="850900"/>
                </a:lnTo>
                <a:lnTo>
                  <a:pt x="315487" y="825500"/>
                </a:lnTo>
                <a:lnTo>
                  <a:pt x="263238" y="797560"/>
                </a:lnTo>
                <a:lnTo>
                  <a:pt x="214339" y="765810"/>
                </a:lnTo>
                <a:lnTo>
                  <a:pt x="169523" y="730250"/>
                </a:lnTo>
                <a:lnTo>
                  <a:pt x="128896" y="690880"/>
                </a:lnTo>
                <a:lnTo>
                  <a:pt x="95389" y="647700"/>
                </a:lnTo>
                <a:lnTo>
                  <a:pt x="67956" y="601980"/>
                </a:lnTo>
                <a:lnTo>
                  <a:pt x="48480" y="553720"/>
                </a:lnTo>
                <a:lnTo>
                  <a:pt x="37695" y="501650"/>
                </a:lnTo>
                <a:lnTo>
                  <a:pt x="36438" y="450850"/>
                </a:lnTo>
                <a:lnTo>
                  <a:pt x="45129" y="401320"/>
                </a:lnTo>
                <a:lnTo>
                  <a:pt x="62615" y="355600"/>
                </a:lnTo>
                <a:lnTo>
                  <a:pt x="88688" y="312420"/>
                </a:lnTo>
                <a:lnTo>
                  <a:pt x="123137" y="273050"/>
                </a:lnTo>
                <a:lnTo>
                  <a:pt x="165858" y="238760"/>
                </a:lnTo>
                <a:lnTo>
                  <a:pt x="215595" y="209550"/>
                </a:lnTo>
                <a:lnTo>
                  <a:pt x="243343" y="198120"/>
                </a:lnTo>
                <a:lnTo>
                  <a:pt x="295083" y="198120"/>
                </a:lnTo>
                <a:lnTo>
                  <a:pt x="322712" y="179070"/>
                </a:lnTo>
                <a:lnTo>
                  <a:pt x="398626" y="153670"/>
                </a:lnTo>
                <a:lnTo>
                  <a:pt x="510036" y="132080"/>
                </a:lnTo>
                <a:lnTo>
                  <a:pt x="623541" y="116840"/>
                </a:lnTo>
                <a:lnTo>
                  <a:pt x="694023" y="110490"/>
                </a:lnTo>
                <a:lnTo>
                  <a:pt x="468990" y="110490"/>
                </a:lnTo>
                <a:lnTo>
                  <a:pt x="512026" y="95250"/>
                </a:lnTo>
                <a:lnTo>
                  <a:pt x="599458" y="71120"/>
                </a:lnTo>
                <a:lnTo>
                  <a:pt x="676523" y="55880"/>
                </a:lnTo>
                <a:lnTo>
                  <a:pt x="743223" y="44450"/>
                </a:lnTo>
                <a:lnTo>
                  <a:pt x="809922" y="35560"/>
                </a:lnTo>
                <a:lnTo>
                  <a:pt x="877460" y="30480"/>
                </a:lnTo>
                <a:lnTo>
                  <a:pt x="945416" y="27940"/>
                </a:lnTo>
                <a:lnTo>
                  <a:pt x="1314776" y="27940"/>
                </a:lnTo>
                <a:lnTo>
                  <a:pt x="1307604" y="26670"/>
                </a:lnTo>
                <a:lnTo>
                  <a:pt x="1235878" y="15240"/>
                </a:lnTo>
                <a:lnTo>
                  <a:pt x="1163734" y="7620"/>
                </a:lnTo>
                <a:lnTo>
                  <a:pt x="1091170" y="2540"/>
                </a:lnTo>
                <a:lnTo>
                  <a:pt x="1019026" y="0"/>
                </a:lnTo>
                <a:close/>
              </a:path>
              <a:path w="2245995" h="1017270">
                <a:moveTo>
                  <a:pt x="1363086" y="96520"/>
                </a:moveTo>
                <a:lnTo>
                  <a:pt x="991906" y="96520"/>
                </a:lnTo>
                <a:lnTo>
                  <a:pt x="1124991" y="101600"/>
                </a:lnTo>
                <a:lnTo>
                  <a:pt x="1258391" y="114300"/>
                </a:lnTo>
                <a:lnTo>
                  <a:pt x="1389381" y="133350"/>
                </a:lnTo>
                <a:lnTo>
                  <a:pt x="1518592" y="160020"/>
                </a:lnTo>
                <a:lnTo>
                  <a:pt x="1644976" y="194310"/>
                </a:lnTo>
                <a:lnTo>
                  <a:pt x="1737434" y="226060"/>
                </a:lnTo>
                <a:lnTo>
                  <a:pt x="1797851" y="250190"/>
                </a:lnTo>
                <a:lnTo>
                  <a:pt x="1854707" y="274320"/>
                </a:lnTo>
                <a:lnTo>
                  <a:pt x="1908109" y="299720"/>
                </a:lnTo>
                <a:lnTo>
                  <a:pt x="1960359" y="328930"/>
                </a:lnTo>
                <a:lnTo>
                  <a:pt x="2009991" y="359410"/>
                </a:lnTo>
                <a:lnTo>
                  <a:pt x="2048942" y="393700"/>
                </a:lnTo>
                <a:lnTo>
                  <a:pt x="2075957" y="427990"/>
                </a:lnTo>
                <a:lnTo>
                  <a:pt x="2101611" y="472440"/>
                </a:lnTo>
                <a:lnTo>
                  <a:pt x="2121506" y="524510"/>
                </a:lnTo>
                <a:lnTo>
                  <a:pt x="2131034" y="577850"/>
                </a:lnTo>
                <a:lnTo>
                  <a:pt x="2131034" y="617220"/>
                </a:lnTo>
                <a:lnTo>
                  <a:pt x="2121924" y="669290"/>
                </a:lnTo>
                <a:lnTo>
                  <a:pt x="2101611" y="718820"/>
                </a:lnTo>
                <a:lnTo>
                  <a:pt x="2069675" y="764540"/>
                </a:lnTo>
                <a:lnTo>
                  <a:pt x="2027058" y="805180"/>
                </a:lnTo>
                <a:lnTo>
                  <a:pt x="1960359" y="844550"/>
                </a:lnTo>
                <a:lnTo>
                  <a:pt x="1904339" y="869950"/>
                </a:lnTo>
                <a:lnTo>
                  <a:pt x="1845912" y="889000"/>
                </a:lnTo>
                <a:lnTo>
                  <a:pt x="1784657" y="904240"/>
                </a:lnTo>
                <a:lnTo>
                  <a:pt x="1722460" y="915670"/>
                </a:lnTo>
                <a:lnTo>
                  <a:pt x="1659111" y="925830"/>
                </a:lnTo>
                <a:lnTo>
                  <a:pt x="1564559" y="937260"/>
                </a:lnTo>
                <a:lnTo>
                  <a:pt x="1503305" y="943610"/>
                </a:lnTo>
                <a:lnTo>
                  <a:pt x="1429066" y="949960"/>
                </a:lnTo>
                <a:lnTo>
                  <a:pt x="1281636" y="958850"/>
                </a:lnTo>
                <a:lnTo>
                  <a:pt x="1133263" y="960120"/>
                </a:lnTo>
                <a:lnTo>
                  <a:pt x="1615981" y="960120"/>
                </a:lnTo>
                <a:lnTo>
                  <a:pt x="1700785" y="948690"/>
                </a:lnTo>
                <a:lnTo>
                  <a:pt x="1773767" y="933450"/>
                </a:lnTo>
                <a:lnTo>
                  <a:pt x="1845493" y="915670"/>
                </a:lnTo>
                <a:lnTo>
                  <a:pt x="1908004" y="896620"/>
                </a:lnTo>
                <a:lnTo>
                  <a:pt x="1961510" y="873760"/>
                </a:lnTo>
                <a:lnTo>
                  <a:pt x="2010828" y="848360"/>
                </a:lnTo>
                <a:lnTo>
                  <a:pt x="2054701" y="817880"/>
                </a:lnTo>
                <a:lnTo>
                  <a:pt x="2092920" y="782320"/>
                </a:lnTo>
                <a:lnTo>
                  <a:pt x="2123914" y="744220"/>
                </a:lnTo>
                <a:lnTo>
                  <a:pt x="2147159" y="701040"/>
                </a:lnTo>
                <a:lnTo>
                  <a:pt x="2161714" y="652780"/>
                </a:lnTo>
                <a:lnTo>
                  <a:pt x="2165797" y="605790"/>
                </a:lnTo>
                <a:lnTo>
                  <a:pt x="2163284" y="565150"/>
                </a:lnTo>
                <a:lnTo>
                  <a:pt x="2155012" y="527050"/>
                </a:lnTo>
                <a:lnTo>
                  <a:pt x="2142238" y="488950"/>
                </a:lnTo>
                <a:lnTo>
                  <a:pt x="2134280" y="469900"/>
                </a:lnTo>
                <a:lnTo>
                  <a:pt x="2175649" y="469900"/>
                </a:lnTo>
                <a:lnTo>
                  <a:pt x="2121820" y="406400"/>
                </a:lnTo>
                <a:lnTo>
                  <a:pt x="2078261" y="368300"/>
                </a:lnTo>
                <a:lnTo>
                  <a:pt x="2032294" y="335280"/>
                </a:lnTo>
                <a:lnTo>
                  <a:pt x="2008629" y="313690"/>
                </a:lnTo>
                <a:lnTo>
                  <a:pt x="1958055" y="274320"/>
                </a:lnTo>
                <a:lnTo>
                  <a:pt x="1930726" y="255270"/>
                </a:lnTo>
                <a:lnTo>
                  <a:pt x="1902559" y="237490"/>
                </a:lnTo>
                <a:lnTo>
                  <a:pt x="1871042" y="219710"/>
                </a:lnTo>
                <a:lnTo>
                  <a:pt x="1812824" y="219710"/>
                </a:lnTo>
                <a:lnTo>
                  <a:pt x="1780574" y="207010"/>
                </a:lnTo>
                <a:lnTo>
                  <a:pt x="1715131" y="184150"/>
                </a:lnTo>
                <a:lnTo>
                  <a:pt x="1615238" y="152400"/>
                </a:lnTo>
                <a:lnTo>
                  <a:pt x="1513357" y="125730"/>
                </a:lnTo>
                <a:lnTo>
                  <a:pt x="1372104" y="97790"/>
                </a:lnTo>
                <a:lnTo>
                  <a:pt x="1363086" y="96520"/>
                </a:lnTo>
                <a:close/>
              </a:path>
              <a:path w="2245995" h="1017270">
                <a:moveTo>
                  <a:pt x="295083" y="198120"/>
                </a:moveTo>
                <a:lnTo>
                  <a:pt x="243343" y="198120"/>
                </a:lnTo>
                <a:lnTo>
                  <a:pt x="224705" y="213360"/>
                </a:lnTo>
                <a:lnTo>
                  <a:pt x="189837" y="247650"/>
                </a:lnTo>
                <a:lnTo>
                  <a:pt x="158738" y="283210"/>
                </a:lnTo>
                <a:lnTo>
                  <a:pt x="132666" y="321310"/>
                </a:lnTo>
                <a:lnTo>
                  <a:pt x="111514" y="360680"/>
                </a:lnTo>
                <a:lnTo>
                  <a:pt x="96122" y="403860"/>
                </a:lnTo>
                <a:lnTo>
                  <a:pt x="87013" y="445770"/>
                </a:lnTo>
                <a:lnTo>
                  <a:pt x="85023" y="490220"/>
                </a:lnTo>
                <a:lnTo>
                  <a:pt x="87013" y="513080"/>
                </a:lnTo>
                <a:lnTo>
                  <a:pt x="106488" y="588010"/>
                </a:lnTo>
                <a:lnTo>
                  <a:pt x="130153" y="636270"/>
                </a:lnTo>
                <a:lnTo>
                  <a:pt x="160832" y="680720"/>
                </a:lnTo>
                <a:lnTo>
                  <a:pt x="197795" y="721360"/>
                </a:lnTo>
                <a:lnTo>
                  <a:pt x="239678" y="759460"/>
                </a:lnTo>
                <a:lnTo>
                  <a:pt x="286483" y="793750"/>
                </a:lnTo>
                <a:lnTo>
                  <a:pt x="336638" y="825500"/>
                </a:lnTo>
                <a:lnTo>
                  <a:pt x="362397" y="838200"/>
                </a:lnTo>
                <a:lnTo>
                  <a:pt x="387318" y="850900"/>
                </a:lnTo>
                <a:lnTo>
                  <a:pt x="437473" y="872490"/>
                </a:lnTo>
                <a:lnTo>
                  <a:pt x="463964" y="882650"/>
                </a:lnTo>
                <a:lnTo>
                  <a:pt x="539970" y="882650"/>
                </a:lnTo>
                <a:lnTo>
                  <a:pt x="485639" y="864870"/>
                </a:lnTo>
                <a:lnTo>
                  <a:pt x="425536" y="840740"/>
                </a:lnTo>
                <a:lnTo>
                  <a:pt x="367528" y="812800"/>
                </a:lnTo>
                <a:lnTo>
                  <a:pt x="313184" y="781050"/>
                </a:lnTo>
                <a:lnTo>
                  <a:pt x="263133" y="745490"/>
                </a:lnTo>
                <a:lnTo>
                  <a:pt x="218736" y="704850"/>
                </a:lnTo>
                <a:lnTo>
                  <a:pt x="179785" y="659130"/>
                </a:lnTo>
                <a:lnTo>
                  <a:pt x="150780" y="610870"/>
                </a:lnTo>
                <a:lnTo>
                  <a:pt x="130886" y="561340"/>
                </a:lnTo>
                <a:lnTo>
                  <a:pt x="120938" y="510540"/>
                </a:lnTo>
                <a:lnTo>
                  <a:pt x="120938" y="459740"/>
                </a:lnTo>
                <a:lnTo>
                  <a:pt x="130048" y="408940"/>
                </a:lnTo>
                <a:lnTo>
                  <a:pt x="148267" y="359410"/>
                </a:lnTo>
                <a:lnTo>
                  <a:pt x="176539" y="312420"/>
                </a:lnTo>
                <a:lnTo>
                  <a:pt x="210464" y="270510"/>
                </a:lnTo>
                <a:lnTo>
                  <a:pt x="244495" y="236220"/>
                </a:lnTo>
                <a:lnTo>
                  <a:pt x="282190" y="207010"/>
                </a:lnTo>
                <a:lnTo>
                  <a:pt x="295083" y="198120"/>
                </a:lnTo>
                <a:close/>
              </a:path>
              <a:path w="2245995" h="1017270">
                <a:moveTo>
                  <a:pt x="1314776" y="27940"/>
                </a:moveTo>
                <a:lnTo>
                  <a:pt x="1012953" y="27940"/>
                </a:lnTo>
                <a:lnTo>
                  <a:pt x="1079967" y="29210"/>
                </a:lnTo>
                <a:lnTo>
                  <a:pt x="1147504" y="34290"/>
                </a:lnTo>
                <a:lnTo>
                  <a:pt x="1214622" y="40640"/>
                </a:lnTo>
                <a:lnTo>
                  <a:pt x="1281741" y="50800"/>
                </a:lnTo>
                <a:lnTo>
                  <a:pt x="1348021" y="62230"/>
                </a:lnTo>
                <a:lnTo>
                  <a:pt x="1413464" y="76200"/>
                </a:lnTo>
                <a:lnTo>
                  <a:pt x="1478593" y="92710"/>
                </a:lnTo>
                <a:lnTo>
                  <a:pt x="1542361" y="110490"/>
                </a:lnTo>
                <a:lnTo>
                  <a:pt x="1604872" y="130810"/>
                </a:lnTo>
                <a:lnTo>
                  <a:pt x="1666231" y="154940"/>
                </a:lnTo>
                <a:lnTo>
                  <a:pt x="1696911" y="166370"/>
                </a:lnTo>
                <a:lnTo>
                  <a:pt x="1725916" y="179070"/>
                </a:lnTo>
                <a:lnTo>
                  <a:pt x="1784238" y="205740"/>
                </a:lnTo>
                <a:lnTo>
                  <a:pt x="1812824" y="219710"/>
                </a:lnTo>
                <a:lnTo>
                  <a:pt x="1871042" y="219710"/>
                </a:lnTo>
                <a:lnTo>
                  <a:pt x="1782668" y="172720"/>
                </a:lnTo>
                <a:lnTo>
                  <a:pt x="1720052" y="143510"/>
                </a:lnTo>
                <a:lnTo>
                  <a:pt x="1655028" y="118110"/>
                </a:lnTo>
                <a:lnTo>
                  <a:pt x="1587805" y="93980"/>
                </a:lnTo>
                <a:lnTo>
                  <a:pt x="1519430" y="73660"/>
                </a:lnTo>
                <a:lnTo>
                  <a:pt x="1450217" y="54610"/>
                </a:lnTo>
                <a:lnTo>
                  <a:pt x="1379329" y="39370"/>
                </a:lnTo>
                <a:lnTo>
                  <a:pt x="1314776" y="27940"/>
                </a:lnTo>
                <a:close/>
              </a:path>
              <a:path w="2245995" h="1017270">
                <a:moveTo>
                  <a:pt x="974420" y="66040"/>
                </a:moveTo>
                <a:lnTo>
                  <a:pt x="910967" y="66040"/>
                </a:lnTo>
                <a:lnTo>
                  <a:pt x="783431" y="72390"/>
                </a:lnTo>
                <a:lnTo>
                  <a:pt x="656629" y="82550"/>
                </a:lnTo>
                <a:lnTo>
                  <a:pt x="531083" y="100330"/>
                </a:lnTo>
                <a:lnTo>
                  <a:pt x="468990" y="110490"/>
                </a:lnTo>
                <a:lnTo>
                  <a:pt x="694023" y="110490"/>
                </a:lnTo>
                <a:lnTo>
                  <a:pt x="736312" y="106680"/>
                </a:lnTo>
                <a:lnTo>
                  <a:pt x="791808" y="102870"/>
                </a:lnTo>
                <a:lnTo>
                  <a:pt x="858089" y="99060"/>
                </a:lnTo>
                <a:lnTo>
                  <a:pt x="991906" y="96520"/>
                </a:lnTo>
                <a:lnTo>
                  <a:pt x="1363086" y="96520"/>
                </a:lnTo>
                <a:lnTo>
                  <a:pt x="1299960" y="87630"/>
                </a:lnTo>
                <a:lnTo>
                  <a:pt x="1192319" y="74930"/>
                </a:lnTo>
                <a:lnTo>
                  <a:pt x="1047297" y="67310"/>
                </a:lnTo>
                <a:lnTo>
                  <a:pt x="974420" y="66040"/>
                </a:lnTo>
                <a:close/>
              </a:path>
            </a:pathLst>
          </a:custGeom>
          <a:solidFill>
            <a:srgbClr val="2E5496"/>
          </a:solidFill>
        </p:spPr>
        <p:txBody>
          <a:bodyPr wrap="square" lIns="0" tIns="0" rIns="0" bIns="0" rtlCol="0"/>
          <a:lstStyle/>
          <a:p>
            <a:endParaRPr sz="1092"/>
          </a:p>
        </p:txBody>
      </p:sp>
      <p:grpSp>
        <p:nvGrpSpPr>
          <p:cNvPr id="38" name="object 15">
            <a:extLst>
              <a:ext uri="{FF2B5EF4-FFF2-40B4-BE49-F238E27FC236}">
                <a16:creationId xmlns:a16="http://schemas.microsoft.com/office/drawing/2014/main" id="{8ADF796B-2092-9194-721D-29E6F01DB0A7}"/>
              </a:ext>
            </a:extLst>
          </p:cNvPr>
          <p:cNvGrpSpPr/>
          <p:nvPr/>
        </p:nvGrpSpPr>
        <p:grpSpPr>
          <a:xfrm>
            <a:off x="3842854" y="4869886"/>
            <a:ext cx="2367762" cy="1432055"/>
            <a:chOff x="5444441" y="7712226"/>
            <a:chExt cx="3904615" cy="2361565"/>
          </a:xfrm>
        </p:grpSpPr>
        <p:sp>
          <p:nvSpPr>
            <p:cNvPr id="39" name="object 16">
              <a:extLst>
                <a:ext uri="{FF2B5EF4-FFF2-40B4-BE49-F238E27FC236}">
                  <a16:creationId xmlns:a16="http://schemas.microsoft.com/office/drawing/2014/main" id="{C2CAE35D-AD40-6810-08D4-2B293C67CF62}"/>
                </a:ext>
              </a:extLst>
            </p:cNvPr>
            <p:cNvSpPr/>
            <p:nvPr/>
          </p:nvSpPr>
          <p:spPr>
            <a:xfrm>
              <a:off x="6469750" y="7712226"/>
              <a:ext cx="1852295" cy="993775"/>
            </a:xfrm>
            <a:custGeom>
              <a:avLst/>
              <a:gdLst/>
              <a:ahLst/>
              <a:cxnLst/>
              <a:rect l="l" t="t" r="r" b="b"/>
              <a:pathLst>
                <a:path w="1852295" h="993775">
                  <a:moveTo>
                    <a:pt x="1834708" y="0"/>
                  </a:moveTo>
                  <a:lnTo>
                    <a:pt x="1822667" y="1047"/>
                  </a:lnTo>
                  <a:lnTo>
                    <a:pt x="1817012" y="6177"/>
                  </a:lnTo>
                  <a:lnTo>
                    <a:pt x="1809787" y="15706"/>
                  </a:lnTo>
                  <a:lnTo>
                    <a:pt x="1802981" y="26910"/>
                  </a:lnTo>
                  <a:lnTo>
                    <a:pt x="1796070" y="28061"/>
                  </a:lnTo>
                  <a:lnTo>
                    <a:pt x="1791673" y="32564"/>
                  </a:lnTo>
                  <a:lnTo>
                    <a:pt x="1768951" y="68060"/>
                  </a:lnTo>
                  <a:lnTo>
                    <a:pt x="1744763" y="103138"/>
                  </a:lnTo>
                  <a:lnTo>
                    <a:pt x="1714293" y="139786"/>
                  </a:lnTo>
                  <a:lnTo>
                    <a:pt x="1650525" y="208475"/>
                  </a:lnTo>
                  <a:lnTo>
                    <a:pt x="1581627" y="274965"/>
                  </a:lnTo>
                  <a:lnTo>
                    <a:pt x="1509796" y="335173"/>
                  </a:lnTo>
                  <a:lnTo>
                    <a:pt x="1433673" y="392867"/>
                  </a:lnTo>
                  <a:lnTo>
                    <a:pt x="1354304" y="445745"/>
                  </a:lnTo>
                  <a:lnTo>
                    <a:pt x="1271060" y="492550"/>
                  </a:lnTo>
                  <a:lnTo>
                    <a:pt x="1184675" y="535376"/>
                  </a:lnTo>
                  <a:lnTo>
                    <a:pt x="1139651" y="554642"/>
                  </a:lnTo>
                  <a:lnTo>
                    <a:pt x="1088867" y="575793"/>
                  </a:lnTo>
                  <a:lnTo>
                    <a:pt x="981540" y="612023"/>
                  </a:lnTo>
                  <a:lnTo>
                    <a:pt x="871910" y="641027"/>
                  </a:lnTo>
                  <a:lnTo>
                    <a:pt x="759453" y="662388"/>
                  </a:lnTo>
                  <a:lnTo>
                    <a:pt x="702910" y="670555"/>
                  </a:lnTo>
                  <a:lnTo>
                    <a:pt x="651393" y="676838"/>
                  </a:lnTo>
                  <a:lnTo>
                    <a:pt x="545323" y="684167"/>
                  </a:lnTo>
                  <a:lnTo>
                    <a:pt x="439148" y="683644"/>
                  </a:lnTo>
                  <a:lnTo>
                    <a:pt x="333288" y="671393"/>
                  </a:lnTo>
                  <a:lnTo>
                    <a:pt x="269939" y="656838"/>
                  </a:lnTo>
                  <a:lnTo>
                    <a:pt x="260306" y="653487"/>
                  </a:lnTo>
                  <a:lnTo>
                    <a:pt x="621342" y="598096"/>
                  </a:lnTo>
                  <a:lnTo>
                    <a:pt x="628462" y="595583"/>
                  </a:lnTo>
                  <a:lnTo>
                    <a:pt x="635896" y="584694"/>
                  </a:lnTo>
                  <a:lnTo>
                    <a:pt x="633593" y="571919"/>
                  </a:lnTo>
                  <a:lnTo>
                    <a:pt x="622808" y="562181"/>
                  </a:lnTo>
                  <a:lnTo>
                    <a:pt x="614640" y="561448"/>
                  </a:lnTo>
                  <a:lnTo>
                    <a:pt x="596526" y="562600"/>
                  </a:lnTo>
                  <a:lnTo>
                    <a:pt x="578516" y="564590"/>
                  </a:lnTo>
                  <a:lnTo>
                    <a:pt x="580924" y="556946"/>
                  </a:lnTo>
                  <a:lnTo>
                    <a:pt x="576003" y="542915"/>
                  </a:lnTo>
                  <a:lnTo>
                    <a:pt x="568987" y="538412"/>
                  </a:lnTo>
                  <a:lnTo>
                    <a:pt x="590139" y="535690"/>
                  </a:lnTo>
                  <a:lnTo>
                    <a:pt x="598201" y="533072"/>
                  </a:lnTo>
                  <a:lnTo>
                    <a:pt x="603437" y="522916"/>
                  </a:lnTo>
                  <a:lnTo>
                    <a:pt x="601761" y="511398"/>
                  </a:lnTo>
                  <a:lnTo>
                    <a:pt x="592337" y="503440"/>
                  </a:lnTo>
                  <a:lnTo>
                    <a:pt x="584275" y="503649"/>
                  </a:lnTo>
                  <a:lnTo>
                    <a:pt x="531606" y="511398"/>
                  </a:lnTo>
                  <a:lnTo>
                    <a:pt x="426060" y="529407"/>
                  </a:lnTo>
                  <a:lnTo>
                    <a:pt x="372868" y="540088"/>
                  </a:lnTo>
                  <a:lnTo>
                    <a:pt x="327215" y="545428"/>
                  </a:lnTo>
                  <a:lnTo>
                    <a:pt x="235490" y="558935"/>
                  </a:lnTo>
                  <a:lnTo>
                    <a:pt x="100311" y="587416"/>
                  </a:lnTo>
                  <a:lnTo>
                    <a:pt x="10994" y="609091"/>
                  </a:lnTo>
                  <a:lnTo>
                    <a:pt x="0" y="621132"/>
                  </a:lnTo>
                  <a:lnTo>
                    <a:pt x="2617" y="632546"/>
                  </a:lnTo>
                  <a:lnTo>
                    <a:pt x="11727" y="641132"/>
                  </a:lnTo>
                  <a:lnTo>
                    <a:pt x="17695" y="643331"/>
                  </a:lnTo>
                  <a:lnTo>
                    <a:pt x="16543" y="649509"/>
                  </a:lnTo>
                  <a:lnTo>
                    <a:pt x="19789" y="662283"/>
                  </a:lnTo>
                  <a:lnTo>
                    <a:pt x="25444" y="667309"/>
                  </a:lnTo>
                  <a:lnTo>
                    <a:pt x="26177" y="674220"/>
                  </a:lnTo>
                  <a:lnTo>
                    <a:pt x="34030" y="681026"/>
                  </a:lnTo>
                  <a:lnTo>
                    <a:pt x="127325" y="752961"/>
                  </a:lnTo>
                  <a:lnTo>
                    <a:pt x="318314" y="890862"/>
                  </a:lnTo>
                  <a:lnTo>
                    <a:pt x="416531" y="956305"/>
                  </a:lnTo>
                  <a:lnTo>
                    <a:pt x="437368" y="972116"/>
                  </a:lnTo>
                  <a:lnTo>
                    <a:pt x="457996" y="987090"/>
                  </a:lnTo>
                  <a:lnTo>
                    <a:pt x="464907" y="991592"/>
                  </a:lnTo>
                  <a:lnTo>
                    <a:pt x="471922" y="991488"/>
                  </a:lnTo>
                  <a:lnTo>
                    <a:pt x="478938" y="993687"/>
                  </a:lnTo>
                  <a:lnTo>
                    <a:pt x="490142" y="990336"/>
                  </a:lnTo>
                  <a:lnTo>
                    <a:pt x="497157" y="979970"/>
                  </a:lnTo>
                  <a:lnTo>
                    <a:pt x="495272" y="966672"/>
                  </a:lnTo>
                  <a:lnTo>
                    <a:pt x="489828" y="960180"/>
                  </a:lnTo>
                  <a:lnTo>
                    <a:pt x="475587" y="946986"/>
                  </a:lnTo>
                  <a:lnTo>
                    <a:pt x="461033" y="934317"/>
                  </a:lnTo>
                  <a:lnTo>
                    <a:pt x="474540" y="943845"/>
                  </a:lnTo>
                  <a:lnTo>
                    <a:pt x="488885" y="952327"/>
                  </a:lnTo>
                  <a:lnTo>
                    <a:pt x="492131" y="954840"/>
                  </a:lnTo>
                  <a:lnTo>
                    <a:pt x="495272" y="956410"/>
                  </a:lnTo>
                  <a:lnTo>
                    <a:pt x="511712" y="966672"/>
                  </a:lnTo>
                  <a:lnTo>
                    <a:pt x="527209" y="976933"/>
                  </a:lnTo>
                  <a:lnTo>
                    <a:pt x="535481" y="980912"/>
                  </a:lnTo>
                  <a:lnTo>
                    <a:pt x="549826" y="979132"/>
                  </a:lnTo>
                  <a:lnTo>
                    <a:pt x="557365" y="969185"/>
                  </a:lnTo>
                  <a:lnTo>
                    <a:pt x="555271" y="954944"/>
                  </a:lnTo>
                  <a:lnTo>
                    <a:pt x="548569" y="949081"/>
                  </a:lnTo>
                  <a:lnTo>
                    <a:pt x="433913" y="852958"/>
                  </a:lnTo>
                  <a:lnTo>
                    <a:pt x="317163" y="758406"/>
                  </a:lnTo>
                  <a:lnTo>
                    <a:pt x="279467" y="727202"/>
                  </a:lnTo>
                  <a:lnTo>
                    <a:pt x="239887" y="696209"/>
                  </a:lnTo>
                  <a:lnTo>
                    <a:pt x="266065" y="713067"/>
                  </a:lnTo>
                  <a:lnTo>
                    <a:pt x="321351" y="742699"/>
                  </a:lnTo>
                  <a:lnTo>
                    <a:pt x="377056" y="766259"/>
                  </a:lnTo>
                  <a:lnTo>
                    <a:pt x="435065" y="784478"/>
                  </a:lnTo>
                  <a:lnTo>
                    <a:pt x="494225" y="798823"/>
                  </a:lnTo>
                  <a:lnTo>
                    <a:pt x="554328" y="808561"/>
                  </a:lnTo>
                  <a:lnTo>
                    <a:pt x="645739" y="813692"/>
                  </a:lnTo>
                  <a:lnTo>
                    <a:pt x="767515" y="807305"/>
                  </a:lnTo>
                  <a:lnTo>
                    <a:pt x="886465" y="787724"/>
                  </a:lnTo>
                  <a:lnTo>
                    <a:pt x="1002901" y="757568"/>
                  </a:lnTo>
                  <a:lnTo>
                    <a:pt x="1112217" y="718826"/>
                  </a:lnTo>
                  <a:lnTo>
                    <a:pt x="1163001" y="697675"/>
                  </a:lnTo>
                  <a:lnTo>
                    <a:pt x="1224465" y="668251"/>
                  </a:lnTo>
                  <a:lnTo>
                    <a:pt x="1280065" y="645215"/>
                  </a:lnTo>
                  <a:lnTo>
                    <a:pt x="1334723" y="619143"/>
                  </a:lnTo>
                  <a:lnTo>
                    <a:pt x="1384251" y="593908"/>
                  </a:lnTo>
                  <a:lnTo>
                    <a:pt x="1480687" y="536737"/>
                  </a:lnTo>
                  <a:lnTo>
                    <a:pt x="1571051" y="471713"/>
                  </a:lnTo>
                  <a:lnTo>
                    <a:pt x="1655970" y="400197"/>
                  </a:lnTo>
                  <a:lnTo>
                    <a:pt x="1695550" y="361873"/>
                  </a:lnTo>
                  <a:lnTo>
                    <a:pt x="1723717" y="332869"/>
                  </a:lnTo>
                  <a:lnTo>
                    <a:pt x="1784238" y="264808"/>
                  </a:lnTo>
                  <a:lnTo>
                    <a:pt x="1821305" y="207218"/>
                  </a:lnTo>
                  <a:lnTo>
                    <a:pt x="1838268" y="165754"/>
                  </a:lnTo>
                  <a:lnTo>
                    <a:pt x="1845179" y="123765"/>
                  </a:lnTo>
                  <a:lnTo>
                    <a:pt x="1841514" y="80835"/>
                  </a:lnTo>
                  <a:lnTo>
                    <a:pt x="1833661" y="58218"/>
                  </a:lnTo>
                  <a:lnTo>
                    <a:pt x="1841514" y="42197"/>
                  </a:lnTo>
                  <a:lnTo>
                    <a:pt x="1850205" y="25234"/>
                  </a:lnTo>
                  <a:lnTo>
                    <a:pt x="1851776" y="18533"/>
                  </a:lnTo>
                  <a:lnTo>
                    <a:pt x="1845912" y="6910"/>
                  </a:lnTo>
                  <a:lnTo>
                    <a:pt x="1834708" y="0"/>
                  </a:lnTo>
                  <a:close/>
                </a:path>
              </a:pathLst>
            </a:custGeom>
            <a:solidFill>
              <a:srgbClr val="2E5496"/>
            </a:solidFill>
          </p:spPr>
          <p:txBody>
            <a:bodyPr wrap="square" lIns="0" tIns="0" rIns="0" bIns="0" rtlCol="0"/>
            <a:lstStyle/>
            <a:p>
              <a:endParaRPr sz="1092"/>
            </a:p>
          </p:txBody>
        </p:sp>
        <p:sp>
          <p:nvSpPr>
            <p:cNvPr id="40" name="object 17">
              <a:extLst>
                <a:ext uri="{FF2B5EF4-FFF2-40B4-BE49-F238E27FC236}">
                  <a16:creationId xmlns:a16="http://schemas.microsoft.com/office/drawing/2014/main" id="{F6CCB3E6-A166-4CED-9360-C3A6C8C70950}"/>
                </a:ext>
              </a:extLst>
            </p:cNvPr>
            <p:cNvSpPr/>
            <p:nvPr/>
          </p:nvSpPr>
          <p:spPr>
            <a:xfrm>
              <a:off x="5444439" y="8002695"/>
              <a:ext cx="3904615" cy="2070735"/>
            </a:xfrm>
            <a:custGeom>
              <a:avLst/>
              <a:gdLst/>
              <a:ahLst/>
              <a:cxnLst/>
              <a:rect l="l" t="t" r="r" b="b"/>
              <a:pathLst>
                <a:path w="3904615" h="2070734">
                  <a:moveTo>
                    <a:pt x="2244115" y="1692262"/>
                  </a:moveTo>
                  <a:lnTo>
                    <a:pt x="2235009" y="1641462"/>
                  </a:lnTo>
                  <a:lnTo>
                    <a:pt x="2216785" y="1591932"/>
                  </a:lnTo>
                  <a:lnTo>
                    <a:pt x="2204326" y="1569212"/>
                  </a:lnTo>
                  <a:lnTo>
                    <a:pt x="2204326" y="1689722"/>
                  </a:lnTo>
                  <a:lnTo>
                    <a:pt x="2203907" y="1739252"/>
                  </a:lnTo>
                  <a:lnTo>
                    <a:pt x="2187778" y="1800212"/>
                  </a:lnTo>
                  <a:lnTo>
                    <a:pt x="2164219" y="1844662"/>
                  </a:lnTo>
                  <a:lnTo>
                    <a:pt x="2130196" y="1885302"/>
                  </a:lnTo>
                  <a:lnTo>
                    <a:pt x="2086737" y="1919592"/>
                  </a:lnTo>
                  <a:lnTo>
                    <a:pt x="2033333" y="1950072"/>
                  </a:lnTo>
                  <a:lnTo>
                    <a:pt x="1987689" y="1967852"/>
                  </a:lnTo>
                  <a:lnTo>
                    <a:pt x="1924329" y="1986902"/>
                  </a:lnTo>
                  <a:lnTo>
                    <a:pt x="1858060" y="2000872"/>
                  </a:lnTo>
                  <a:lnTo>
                    <a:pt x="1790103" y="2012302"/>
                  </a:lnTo>
                  <a:lnTo>
                    <a:pt x="1686128" y="2023732"/>
                  </a:lnTo>
                  <a:lnTo>
                    <a:pt x="1482356" y="2035162"/>
                  </a:lnTo>
                  <a:lnTo>
                    <a:pt x="1426438" y="2037702"/>
                  </a:lnTo>
                  <a:lnTo>
                    <a:pt x="1313776" y="2041512"/>
                  </a:lnTo>
                  <a:lnTo>
                    <a:pt x="1257439" y="2041512"/>
                  </a:lnTo>
                  <a:lnTo>
                    <a:pt x="1257439" y="2040242"/>
                  </a:lnTo>
                  <a:lnTo>
                    <a:pt x="1257020" y="2038972"/>
                  </a:lnTo>
                  <a:lnTo>
                    <a:pt x="1272311" y="2038972"/>
                  </a:lnTo>
                  <a:lnTo>
                    <a:pt x="1288122" y="2037702"/>
                  </a:lnTo>
                  <a:lnTo>
                    <a:pt x="1361414" y="2035162"/>
                  </a:lnTo>
                  <a:lnTo>
                    <a:pt x="1426222" y="2031352"/>
                  </a:lnTo>
                  <a:lnTo>
                    <a:pt x="1512620" y="2026272"/>
                  </a:lnTo>
                  <a:lnTo>
                    <a:pt x="1615046" y="2013572"/>
                  </a:lnTo>
                  <a:lnTo>
                    <a:pt x="1699844" y="2002142"/>
                  </a:lnTo>
                  <a:lnTo>
                    <a:pt x="1772716" y="1986902"/>
                  </a:lnTo>
                  <a:lnTo>
                    <a:pt x="1844446" y="1969122"/>
                  </a:lnTo>
                  <a:lnTo>
                    <a:pt x="1906955" y="1950072"/>
                  </a:lnTo>
                  <a:lnTo>
                    <a:pt x="1960359" y="1927212"/>
                  </a:lnTo>
                  <a:lnTo>
                    <a:pt x="2009673" y="1901812"/>
                  </a:lnTo>
                  <a:lnTo>
                    <a:pt x="2053551" y="1871332"/>
                  </a:lnTo>
                  <a:lnTo>
                    <a:pt x="2091664" y="1835772"/>
                  </a:lnTo>
                  <a:lnTo>
                    <a:pt x="2122754" y="1796402"/>
                  </a:lnTo>
                  <a:lnTo>
                    <a:pt x="2146008" y="1753222"/>
                  </a:lnTo>
                  <a:lnTo>
                    <a:pt x="2160447" y="1706232"/>
                  </a:lnTo>
                  <a:lnTo>
                    <a:pt x="2164638" y="1659242"/>
                  </a:lnTo>
                  <a:lnTo>
                    <a:pt x="2162124" y="1618602"/>
                  </a:lnTo>
                  <a:lnTo>
                    <a:pt x="2153856" y="1579232"/>
                  </a:lnTo>
                  <a:lnTo>
                    <a:pt x="2140978" y="1541132"/>
                  </a:lnTo>
                  <a:lnTo>
                    <a:pt x="2133130" y="1523352"/>
                  </a:lnTo>
                  <a:lnTo>
                    <a:pt x="2148408" y="1543672"/>
                  </a:lnTo>
                  <a:lnTo>
                    <a:pt x="2175014" y="1588122"/>
                  </a:lnTo>
                  <a:lnTo>
                    <a:pt x="2185276" y="1610982"/>
                  </a:lnTo>
                  <a:lnTo>
                    <a:pt x="2194801" y="1637652"/>
                  </a:lnTo>
                  <a:lnTo>
                    <a:pt x="2204326" y="1689722"/>
                  </a:lnTo>
                  <a:lnTo>
                    <a:pt x="2204326" y="1569212"/>
                  </a:lnTo>
                  <a:lnTo>
                    <a:pt x="2191029" y="1544942"/>
                  </a:lnTo>
                  <a:lnTo>
                    <a:pt x="2175370" y="1523352"/>
                  </a:lnTo>
                  <a:lnTo>
                    <a:pt x="2158784" y="1500492"/>
                  </a:lnTo>
                  <a:lnTo>
                    <a:pt x="2129879" y="1469682"/>
                  </a:lnTo>
                  <a:lnTo>
                    <a:pt x="2129879" y="1631302"/>
                  </a:lnTo>
                  <a:lnTo>
                    <a:pt x="2129879" y="1670672"/>
                  </a:lnTo>
                  <a:lnTo>
                    <a:pt x="2120773" y="1722742"/>
                  </a:lnTo>
                  <a:lnTo>
                    <a:pt x="2100453" y="1771002"/>
                  </a:lnTo>
                  <a:lnTo>
                    <a:pt x="2068525" y="1816722"/>
                  </a:lnTo>
                  <a:lnTo>
                    <a:pt x="2025904" y="1858632"/>
                  </a:lnTo>
                  <a:lnTo>
                    <a:pt x="1959203" y="1898002"/>
                  </a:lnTo>
                  <a:lnTo>
                    <a:pt x="1903285" y="1922132"/>
                  </a:lnTo>
                  <a:lnTo>
                    <a:pt x="1844967" y="1942452"/>
                  </a:lnTo>
                  <a:lnTo>
                    <a:pt x="1783600" y="1957692"/>
                  </a:lnTo>
                  <a:lnTo>
                    <a:pt x="1721510" y="1969122"/>
                  </a:lnTo>
                  <a:lnTo>
                    <a:pt x="1658162" y="1979282"/>
                  </a:lnTo>
                  <a:lnTo>
                    <a:pt x="1563712" y="1990712"/>
                  </a:lnTo>
                  <a:lnTo>
                    <a:pt x="1502460" y="1997062"/>
                  </a:lnTo>
                  <a:lnTo>
                    <a:pt x="1428330" y="2003412"/>
                  </a:lnTo>
                  <a:lnTo>
                    <a:pt x="1280896" y="2012302"/>
                  </a:lnTo>
                  <a:lnTo>
                    <a:pt x="1132636" y="2013572"/>
                  </a:lnTo>
                  <a:lnTo>
                    <a:pt x="984783" y="2009762"/>
                  </a:lnTo>
                  <a:lnTo>
                    <a:pt x="830338" y="1999602"/>
                  </a:lnTo>
                  <a:lnTo>
                    <a:pt x="748766" y="1990712"/>
                  </a:lnTo>
                  <a:lnTo>
                    <a:pt x="610768" y="1957692"/>
                  </a:lnTo>
                  <a:lnTo>
                    <a:pt x="547408" y="1938642"/>
                  </a:lnTo>
                  <a:lnTo>
                    <a:pt x="539648" y="1936102"/>
                  </a:lnTo>
                  <a:lnTo>
                    <a:pt x="485317" y="1918322"/>
                  </a:lnTo>
                  <a:lnTo>
                    <a:pt x="463753" y="1909660"/>
                  </a:lnTo>
                  <a:lnTo>
                    <a:pt x="463753" y="1936102"/>
                  </a:lnTo>
                  <a:lnTo>
                    <a:pt x="432650" y="1925942"/>
                  </a:lnTo>
                  <a:lnTo>
                    <a:pt x="371716" y="1904352"/>
                  </a:lnTo>
                  <a:lnTo>
                    <a:pt x="315379" y="1878952"/>
                  </a:lnTo>
                  <a:lnTo>
                    <a:pt x="263131" y="1851012"/>
                  </a:lnTo>
                  <a:lnTo>
                    <a:pt x="214236" y="1819262"/>
                  </a:lnTo>
                  <a:lnTo>
                    <a:pt x="169519" y="1783702"/>
                  </a:lnTo>
                  <a:lnTo>
                    <a:pt x="128892" y="1744332"/>
                  </a:lnTo>
                  <a:lnTo>
                    <a:pt x="95275" y="1701152"/>
                  </a:lnTo>
                  <a:lnTo>
                    <a:pt x="67957" y="1655432"/>
                  </a:lnTo>
                  <a:lnTo>
                    <a:pt x="48475" y="1605902"/>
                  </a:lnTo>
                  <a:lnTo>
                    <a:pt x="37693" y="1555102"/>
                  </a:lnTo>
                  <a:lnTo>
                    <a:pt x="36436" y="1503032"/>
                  </a:lnTo>
                  <a:lnTo>
                    <a:pt x="45123" y="1454772"/>
                  </a:lnTo>
                  <a:lnTo>
                    <a:pt x="62509" y="1407782"/>
                  </a:lnTo>
                  <a:lnTo>
                    <a:pt x="88684" y="1364602"/>
                  </a:lnTo>
                  <a:lnTo>
                    <a:pt x="123024" y="1325232"/>
                  </a:lnTo>
                  <a:lnTo>
                    <a:pt x="165747" y="1292212"/>
                  </a:lnTo>
                  <a:lnTo>
                    <a:pt x="215480" y="1263002"/>
                  </a:lnTo>
                  <a:lnTo>
                    <a:pt x="243230" y="1250302"/>
                  </a:lnTo>
                  <a:lnTo>
                    <a:pt x="224599" y="1266812"/>
                  </a:lnTo>
                  <a:lnTo>
                    <a:pt x="189725" y="1299832"/>
                  </a:lnTo>
                  <a:lnTo>
                    <a:pt x="158737" y="1335392"/>
                  </a:lnTo>
                  <a:lnTo>
                    <a:pt x="132562" y="1374762"/>
                  </a:lnTo>
                  <a:lnTo>
                    <a:pt x="111404" y="1414132"/>
                  </a:lnTo>
                  <a:lnTo>
                    <a:pt x="96113" y="1456042"/>
                  </a:lnTo>
                  <a:lnTo>
                    <a:pt x="87007" y="1499222"/>
                  </a:lnTo>
                  <a:lnTo>
                    <a:pt x="85039" y="1541132"/>
                  </a:lnTo>
                  <a:lnTo>
                    <a:pt x="85039" y="1544942"/>
                  </a:lnTo>
                  <a:lnTo>
                    <a:pt x="90678" y="1591932"/>
                  </a:lnTo>
                  <a:lnTo>
                    <a:pt x="106489" y="1641462"/>
                  </a:lnTo>
                  <a:lnTo>
                    <a:pt x="130048" y="1688452"/>
                  </a:lnTo>
                  <a:lnTo>
                    <a:pt x="160718" y="1732902"/>
                  </a:lnTo>
                  <a:lnTo>
                    <a:pt x="197688" y="1774812"/>
                  </a:lnTo>
                  <a:lnTo>
                    <a:pt x="239471" y="1812912"/>
                  </a:lnTo>
                  <a:lnTo>
                    <a:pt x="286372" y="1847202"/>
                  </a:lnTo>
                  <a:lnTo>
                    <a:pt x="336524" y="1877682"/>
                  </a:lnTo>
                  <a:lnTo>
                    <a:pt x="387108" y="1904352"/>
                  </a:lnTo>
                  <a:lnTo>
                    <a:pt x="437159" y="1925942"/>
                  </a:lnTo>
                  <a:lnTo>
                    <a:pt x="463753" y="1936102"/>
                  </a:lnTo>
                  <a:lnTo>
                    <a:pt x="463753" y="1909660"/>
                  </a:lnTo>
                  <a:lnTo>
                    <a:pt x="425323" y="1894192"/>
                  </a:lnTo>
                  <a:lnTo>
                    <a:pt x="367309" y="1866252"/>
                  </a:lnTo>
                  <a:lnTo>
                    <a:pt x="313080" y="1834502"/>
                  </a:lnTo>
                  <a:lnTo>
                    <a:pt x="262915" y="1798942"/>
                  </a:lnTo>
                  <a:lnTo>
                    <a:pt x="218630" y="1758302"/>
                  </a:lnTo>
                  <a:lnTo>
                    <a:pt x="179679" y="1711312"/>
                  </a:lnTo>
                  <a:lnTo>
                    <a:pt x="150672" y="1664322"/>
                  </a:lnTo>
                  <a:lnTo>
                    <a:pt x="130886" y="1614792"/>
                  </a:lnTo>
                  <a:lnTo>
                    <a:pt x="120929" y="1563992"/>
                  </a:lnTo>
                  <a:lnTo>
                    <a:pt x="120929" y="1513192"/>
                  </a:lnTo>
                  <a:lnTo>
                    <a:pt x="130048" y="1462392"/>
                  </a:lnTo>
                  <a:lnTo>
                    <a:pt x="148259" y="1412862"/>
                  </a:lnTo>
                  <a:lnTo>
                    <a:pt x="176428" y="1364602"/>
                  </a:lnTo>
                  <a:lnTo>
                    <a:pt x="210350" y="1322692"/>
                  </a:lnTo>
                  <a:lnTo>
                    <a:pt x="244284" y="1289672"/>
                  </a:lnTo>
                  <a:lnTo>
                    <a:pt x="281978" y="1259192"/>
                  </a:lnTo>
                  <a:lnTo>
                    <a:pt x="294906" y="1250302"/>
                  </a:lnTo>
                  <a:lnTo>
                    <a:pt x="322605" y="1231252"/>
                  </a:lnTo>
                  <a:lnTo>
                    <a:pt x="398411" y="1205852"/>
                  </a:lnTo>
                  <a:lnTo>
                    <a:pt x="509714" y="1184262"/>
                  </a:lnTo>
                  <a:lnTo>
                    <a:pt x="623227" y="1169022"/>
                  </a:lnTo>
                  <a:lnTo>
                    <a:pt x="693635" y="1162672"/>
                  </a:lnTo>
                  <a:lnTo>
                    <a:pt x="735888" y="1158862"/>
                  </a:lnTo>
                  <a:lnTo>
                    <a:pt x="791387" y="1155052"/>
                  </a:lnTo>
                  <a:lnTo>
                    <a:pt x="857669" y="1151242"/>
                  </a:lnTo>
                  <a:lnTo>
                    <a:pt x="1014310" y="1150861"/>
                  </a:lnTo>
                  <a:lnTo>
                    <a:pt x="1124356" y="1155052"/>
                  </a:lnTo>
                  <a:lnTo>
                    <a:pt x="1257655" y="1166482"/>
                  </a:lnTo>
                  <a:lnTo>
                    <a:pt x="1388541" y="1185532"/>
                  </a:lnTo>
                  <a:lnTo>
                    <a:pt x="1517751" y="1212202"/>
                  </a:lnTo>
                  <a:lnTo>
                    <a:pt x="1644027" y="1246492"/>
                  </a:lnTo>
                  <a:lnTo>
                    <a:pt x="1736382" y="1279512"/>
                  </a:lnTo>
                  <a:lnTo>
                    <a:pt x="1796910" y="1302372"/>
                  </a:lnTo>
                  <a:lnTo>
                    <a:pt x="1907057" y="1353172"/>
                  </a:lnTo>
                  <a:lnTo>
                    <a:pt x="1959203" y="1381112"/>
                  </a:lnTo>
                  <a:lnTo>
                    <a:pt x="2008936" y="1412862"/>
                  </a:lnTo>
                  <a:lnTo>
                    <a:pt x="2047887" y="1445882"/>
                  </a:lnTo>
                  <a:lnTo>
                    <a:pt x="2074799" y="1481442"/>
                  </a:lnTo>
                  <a:lnTo>
                    <a:pt x="2100453" y="1524622"/>
                  </a:lnTo>
                  <a:lnTo>
                    <a:pt x="2120354" y="1577962"/>
                  </a:lnTo>
                  <a:lnTo>
                    <a:pt x="2129879" y="1631302"/>
                  </a:lnTo>
                  <a:lnTo>
                    <a:pt x="2129879" y="1469682"/>
                  </a:lnTo>
                  <a:lnTo>
                    <a:pt x="2120658" y="1459852"/>
                  </a:lnTo>
                  <a:lnTo>
                    <a:pt x="2077110" y="1421752"/>
                  </a:lnTo>
                  <a:lnTo>
                    <a:pt x="2053551" y="1403972"/>
                  </a:lnTo>
                  <a:lnTo>
                    <a:pt x="2042337" y="1395082"/>
                  </a:lnTo>
                  <a:lnTo>
                    <a:pt x="2031136" y="1387462"/>
                  </a:lnTo>
                  <a:lnTo>
                    <a:pt x="2007476" y="1365872"/>
                  </a:lnTo>
                  <a:lnTo>
                    <a:pt x="1957006" y="1326502"/>
                  </a:lnTo>
                  <a:lnTo>
                    <a:pt x="1929676" y="1308722"/>
                  </a:lnTo>
                  <a:lnTo>
                    <a:pt x="1901405" y="1289672"/>
                  </a:lnTo>
                  <a:lnTo>
                    <a:pt x="1872195" y="1273162"/>
                  </a:lnTo>
                  <a:lnTo>
                    <a:pt x="1842973" y="1256652"/>
                  </a:lnTo>
                  <a:lnTo>
                    <a:pt x="1811883" y="1240548"/>
                  </a:lnTo>
                  <a:lnTo>
                    <a:pt x="1811883" y="1273162"/>
                  </a:lnTo>
                  <a:lnTo>
                    <a:pt x="1779524" y="1259192"/>
                  </a:lnTo>
                  <a:lnTo>
                    <a:pt x="1714182" y="1236332"/>
                  </a:lnTo>
                  <a:lnTo>
                    <a:pt x="1614398" y="1204582"/>
                  </a:lnTo>
                  <a:lnTo>
                    <a:pt x="1547279" y="1186802"/>
                  </a:lnTo>
                  <a:lnTo>
                    <a:pt x="1442148" y="1163942"/>
                  </a:lnTo>
                  <a:lnTo>
                    <a:pt x="1371257" y="1151242"/>
                  </a:lnTo>
                  <a:lnTo>
                    <a:pt x="1299222" y="1139812"/>
                  </a:lnTo>
                  <a:lnTo>
                    <a:pt x="1191577" y="1128382"/>
                  </a:lnTo>
                  <a:lnTo>
                    <a:pt x="1046670" y="1119492"/>
                  </a:lnTo>
                  <a:lnTo>
                    <a:pt x="973785" y="1118222"/>
                  </a:lnTo>
                  <a:lnTo>
                    <a:pt x="910437" y="1119492"/>
                  </a:lnTo>
                  <a:lnTo>
                    <a:pt x="782904" y="1124572"/>
                  </a:lnTo>
                  <a:lnTo>
                    <a:pt x="656209" y="1134732"/>
                  </a:lnTo>
                  <a:lnTo>
                    <a:pt x="530771" y="1152512"/>
                  </a:lnTo>
                  <a:lnTo>
                    <a:pt x="468668" y="1162672"/>
                  </a:lnTo>
                  <a:lnTo>
                    <a:pt x="511708" y="1147432"/>
                  </a:lnTo>
                  <a:lnTo>
                    <a:pt x="599135" y="1123302"/>
                  </a:lnTo>
                  <a:lnTo>
                    <a:pt x="676097" y="1108062"/>
                  </a:lnTo>
                  <a:lnTo>
                    <a:pt x="742797" y="1096632"/>
                  </a:lnTo>
                  <a:lnTo>
                    <a:pt x="809498" y="1087742"/>
                  </a:lnTo>
                  <a:lnTo>
                    <a:pt x="876935" y="1082662"/>
                  </a:lnTo>
                  <a:lnTo>
                    <a:pt x="944892" y="1080122"/>
                  </a:lnTo>
                  <a:lnTo>
                    <a:pt x="1012317" y="1080122"/>
                  </a:lnTo>
                  <a:lnTo>
                    <a:pt x="1079436" y="1081392"/>
                  </a:lnTo>
                  <a:lnTo>
                    <a:pt x="1146873" y="1086472"/>
                  </a:lnTo>
                  <a:lnTo>
                    <a:pt x="1213993" y="1092822"/>
                  </a:lnTo>
                  <a:lnTo>
                    <a:pt x="1280998" y="1102982"/>
                  </a:lnTo>
                  <a:lnTo>
                    <a:pt x="1347279" y="1114412"/>
                  </a:lnTo>
                  <a:lnTo>
                    <a:pt x="1412722" y="1128382"/>
                  </a:lnTo>
                  <a:lnTo>
                    <a:pt x="1477746" y="1144892"/>
                  </a:lnTo>
                  <a:lnTo>
                    <a:pt x="1541526" y="1162672"/>
                  </a:lnTo>
                  <a:lnTo>
                    <a:pt x="1604035" y="1184262"/>
                  </a:lnTo>
                  <a:lnTo>
                    <a:pt x="1665287" y="1207122"/>
                  </a:lnTo>
                  <a:lnTo>
                    <a:pt x="1695970" y="1219822"/>
                  </a:lnTo>
                  <a:lnTo>
                    <a:pt x="1724863" y="1231252"/>
                  </a:lnTo>
                  <a:lnTo>
                    <a:pt x="1783295" y="1257922"/>
                  </a:lnTo>
                  <a:lnTo>
                    <a:pt x="1811883" y="1273162"/>
                  </a:lnTo>
                  <a:lnTo>
                    <a:pt x="1811883" y="1240548"/>
                  </a:lnTo>
                  <a:lnTo>
                    <a:pt x="1719110" y="1195692"/>
                  </a:lnTo>
                  <a:lnTo>
                    <a:pt x="1654086" y="1170292"/>
                  </a:lnTo>
                  <a:lnTo>
                    <a:pt x="1586966" y="1146162"/>
                  </a:lnTo>
                  <a:lnTo>
                    <a:pt x="1518589" y="1125842"/>
                  </a:lnTo>
                  <a:lnTo>
                    <a:pt x="1449374" y="1106792"/>
                  </a:lnTo>
                  <a:lnTo>
                    <a:pt x="1378483" y="1091552"/>
                  </a:lnTo>
                  <a:lnTo>
                    <a:pt x="1314030" y="1080122"/>
                  </a:lnTo>
                  <a:lnTo>
                    <a:pt x="1235138" y="1067422"/>
                  </a:lnTo>
                  <a:lnTo>
                    <a:pt x="1163104" y="1059802"/>
                  </a:lnTo>
                  <a:lnTo>
                    <a:pt x="1090536" y="1054722"/>
                  </a:lnTo>
                  <a:lnTo>
                    <a:pt x="1018501" y="1052182"/>
                  </a:lnTo>
                  <a:lnTo>
                    <a:pt x="947191" y="1052182"/>
                  </a:lnTo>
                  <a:lnTo>
                    <a:pt x="875880" y="1055992"/>
                  </a:lnTo>
                  <a:lnTo>
                    <a:pt x="807935" y="1061072"/>
                  </a:lnTo>
                  <a:lnTo>
                    <a:pt x="742073" y="1068692"/>
                  </a:lnTo>
                  <a:lnTo>
                    <a:pt x="675792" y="1078852"/>
                  </a:lnTo>
                  <a:lnTo>
                    <a:pt x="610349" y="1091552"/>
                  </a:lnTo>
                  <a:lnTo>
                    <a:pt x="546163" y="1108062"/>
                  </a:lnTo>
                  <a:lnTo>
                    <a:pt x="482701" y="1127112"/>
                  </a:lnTo>
                  <a:lnTo>
                    <a:pt x="421767" y="1149972"/>
                  </a:lnTo>
                  <a:lnTo>
                    <a:pt x="363334" y="1175372"/>
                  </a:lnTo>
                  <a:lnTo>
                    <a:pt x="334746" y="1190612"/>
                  </a:lnTo>
                  <a:lnTo>
                    <a:pt x="307416" y="1196962"/>
                  </a:lnTo>
                  <a:lnTo>
                    <a:pt x="254444" y="1214742"/>
                  </a:lnTo>
                  <a:lnTo>
                    <a:pt x="203860" y="1235062"/>
                  </a:lnTo>
                  <a:lnTo>
                    <a:pt x="157060" y="1259192"/>
                  </a:lnTo>
                  <a:lnTo>
                    <a:pt x="115176" y="1287132"/>
                  </a:lnTo>
                  <a:lnTo>
                    <a:pt x="78320" y="1321422"/>
                  </a:lnTo>
                  <a:lnTo>
                    <a:pt x="47637" y="1358252"/>
                  </a:lnTo>
                  <a:lnTo>
                    <a:pt x="23660" y="1402702"/>
                  </a:lnTo>
                  <a:lnTo>
                    <a:pt x="7429" y="1452232"/>
                  </a:lnTo>
                  <a:lnTo>
                    <a:pt x="0" y="1503032"/>
                  </a:lnTo>
                  <a:lnTo>
                    <a:pt x="1676" y="1552562"/>
                  </a:lnTo>
                  <a:lnTo>
                    <a:pt x="11620" y="1602092"/>
                  </a:lnTo>
                  <a:lnTo>
                    <a:pt x="29006" y="1650352"/>
                  </a:lnTo>
                  <a:lnTo>
                    <a:pt x="53086" y="1696072"/>
                  </a:lnTo>
                  <a:lnTo>
                    <a:pt x="84074" y="1739252"/>
                  </a:lnTo>
                  <a:lnTo>
                    <a:pt x="121348" y="1779892"/>
                  </a:lnTo>
                  <a:lnTo>
                    <a:pt x="166166" y="1820532"/>
                  </a:lnTo>
                  <a:lnTo>
                    <a:pt x="219989" y="1858632"/>
                  </a:lnTo>
                  <a:lnTo>
                    <a:pt x="278003" y="1892922"/>
                  </a:lnTo>
                  <a:lnTo>
                    <a:pt x="339356" y="1920862"/>
                  </a:lnTo>
                  <a:lnTo>
                    <a:pt x="403123" y="1944992"/>
                  </a:lnTo>
                  <a:lnTo>
                    <a:pt x="469823" y="1965312"/>
                  </a:lnTo>
                  <a:lnTo>
                    <a:pt x="537362" y="1983092"/>
                  </a:lnTo>
                  <a:lnTo>
                    <a:pt x="606158" y="1997062"/>
                  </a:lnTo>
                  <a:lnTo>
                    <a:pt x="709815" y="2012302"/>
                  </a:lnTo>
                  <a:lnTo>
                    <a:pt x="779767" y="2021192"/>
                  </a:lnTo>
                  <a:lnTo>
                    <a:pt x="836206" y="2031352"/>
                  </a:lnTo>
                  <a:lnTo>
                    <a:pt x="582180" y="2022462"/>
                  </a:lnTo>
                  <a:lnTo>
                    <a:pt x="575894" y="2022462"/>
                  </a:lnTo>
                  <a:lnTo>
                    <a:pt x="570141" y="2028812"/>
                  </a:lnTo>
                  <a:lnTo>
                    <a:pt x="570141" y="2036432"/>
                  </a:lnTo>
                  <a:lnTo>
                    <a:pt x="575894" y="2042782"/>
                  </a:lnTo>
                  <a:lnTo>
                    <a:pt x="582180" y="2042782"/>
                  </a:lnTo>
                  <a:lnTo>
                    <a:pt x="754532" y="2055482"/>
                  </a:lnTo>
                  <a:lnTo>
                    <a:pt x="1013053" y="2066912"/>
                  </a:lnTo>
                  <a:lnTo>
                    <a:pt x="1186243" y="2070722"/>
                  </a:lnTo>
                  <a:lnTo>
                    <a:pt x="1351991" y="2070722"/>
                  </a:lnTo>
                  <a:lnTo>
                    <a:pt x="1512824" y="2066912"/>
                  </a:lnTo>
                  <a:lnTo>
                    <a:pt x="1632927" y="2059292"/>
                  </a:lnTo>
                  <a:lnTo>
                    <a:pt x="1712925" y="2052942"/>
                  </a:lnTo>
                  <a:lnTo>
                    <a:pt x="1792084" y="2042782"/>
                  </a:lnTo>
                  <a:lnTo>
                    <a:pt x="1870405" y="2030082"/>
                  </a:lnTo>
                  <a:lnTo>
                    <a:pt x="1908937" y="2022462"/>
                  </a:lnTo>
                  <a:lnTo>
                    <a:pt x="1995538" y="1998332"/>
                  </a:lnTo>
                  <a:lnTo>
                    <a:pt x="2049780" y="1978012"/>
                  </a:lnTo>
                  <a:lnTo>
                    <a:pt x="2100351" y="1951342"/>
                  </a:lnTo>
                  <a:lnTo>
                    <a:pt x="2144649" y="1920862"/>
                  </a:lnTo>
                  <a:lnTo>
                    <a:pt x="2182761" y="1885302"/>
                  </a:lnTo>
                  <a:lnTo>
                    <a:pt x="2206002" y="1854822"/>
                  </a:lnTo>
                  <a:lnTo>
                    <a:pt x="2229243" y="1809102"/>
                  </a:lnTo>
                  <a:lnTo>
                    <a:pt x="2239924" y="1771002"/>
                  </a:lnTo>
                  <a:lnTo>
                    <a:pt x="2244115" y="1744332"/>
                  </a:lnTo>
                  <a:lnTo>
                    <a:pt x="2244115" y="1692262"/>
                  </a:lnTo>
                  <a:close/>
                </a:path>
                <a:path w="3904615" h="2070734">
                  <a:moveTo>
                    <a:pt x="3904373" y="170675"/>
                  </a:moveTo>
                  <a:lnTo>
                    <a:pt x="3898620" y="124079"/>
                  </a:lnTo>
                  <a:lnTo>
                    <a:pt x="3882707" y="81038"/>
                  </a:lnTo>
                  <a:lnTo>
                    <a:pt x="3868674" y="61048"/>
                  </a:lnTo>
                  <a:lnTo>
                    <a:pt x="3871391" y="40944"/>
                  </a:lnTo>
                  <a:lnTo>
                    <a:pt x="3874541" y="19469"/>
                  </a:lnTo>
                  <a:lnTo>
                    <a:pt x="3874122" y="11836"/>
                  </a:lnTo>
                  <a:lnTo>
                    <a:pt x="3865219" y="2413"/>
                  </a:lnTo>
                  <a:lnTo>
                    <a:pt x="3852761" y="0"/>
                  </a:lnTo>
                  <a:lnTo>
                    <a:pt x="3841762" y="6388"/>
                  </a:lnTo>
                  <a:lnTo>
                    <a:pt x="3837990" y="14135"/>
                  </a:lnTo>
                  <a:lnTo>
                    <a:pt x="3834015" y="27114"/>
                  </a:lnTo>
                  <a:lnTo>
                    <a:pt x="3830878" y="41884"/>
                  </a:lnTo>
                  <a:lnTo>
                    <a:pt x="3824694" y="45961"/>
                  </a:lnTo>
                  <a:lnTo>
                    <a:pt x="3821976" y="52565"/>
                  </a:lnTo>
                  <a:lnTo>
                    <a:pt x="3811079" y="99364"/>
                  </a:lnTo>
                  <a:lnTo>
                    <a:pt x="3798620" y="146380"/>
                  </a:lnTo>
                  <a:lnTo>
                    <a:pt x="3780713" y="197688"/>
                  </a:lnTo>
                  <a:lnTo>
                    <a:pt x="3741140" y="296849"/>
                  </a:lnTo>
                  <a:lnTo>
                    <a:pt x="3696004" y="395897"/>
                  </a:lnTo>
                  <a:lnTo>
                    <a:pt x="3646271" y="489724"/>
                  </a:lnTo>
                  <a:lnTo>
                    <a:pt x="3591826" y="582917"/>
                  </a:lnTo>
                  <a:lnTo>
                    <a:pt x="3532975" y="672439"/>
                  </a:lnTo>
                  <a:lnTo>
                    <a:pt x="3468586" y="757364"/>
                  </a:lnTo>
                  <a:lnTo>
                    <a:pt x="3400209" y="839444"/>
                  </a:lnTo>
                  <a:lnTo>
                    <a:pt x="3363658" y="879030"/>
                  </a:lnTo>
                  <a:lnTo>
                    <a:pt x="3322307" y="923112"/>
                  </a:lnTo>
                  <a:lnTo>
                    <a:pt x="3232353" y="1007618"/>
                  </a:lnTo>
                  <a:lnTo>
                    <a:pt x="3138220" y="1085519"/>
                  </a:lnTo>
                  <a:lnTo>
                    <a:pt x="3039173" y="1156716"/>
                  </a:lnTo>
                  <a:lnTo>
                    <a:pt x="2988703" y="1189697"/>
                  </a:lnTo>
                  <a:lnTo>
                    <a:pt x="2942209" y="1218806"/>
                  </a:lnTo>
                  <a:lnTo>
                    <a:pt x="2845143" y="1272628"/>
                  </a:lnTo>
                  <a:lnTo>
                    <a:pt x="2745676" y="1318183"/>
                  </a:lnTo>
                  <a:lnTo>
                    <a:pt x="2642946" y="1351584"/>
                  </a:lnTo>
                  <a:lnTo>
                    <a:pt x="2579395" y="1364145"/>
                  </a:lnTo>
                  <a:lnTo>
                    <a:pt x="2569451" y="1364881"/>
                  </a:lnTo>
                  <a:lnTo>
                    <a:pt x="2891218" y="1150010"/>
                  </a:lnTo>
                  <a:lnTo>
                    <a:pt x="2897187" y="1144257"/>
                  </a:lnTo>
                  <a:lnTo>
                    <a:pt x="2900959" y="1129804"/>
                  </a:lnTo>
                  <a:lnTo>
                    <a:pt x="2894990" y="1117447"/>
                  </a:lnTo>
                  <a:lnTo>
                    <a:pt x="2882112" y="1112012"/>
                  </a:lnTo>
                  <a:lnTo>
                    <a:pt x="2874251" y="1114831"/>
                  </a:lnTo>
                  <a:lnTo>
                    <a:pt x="2857601" y="1123835"/>
                  </a:lnTo>
                  <a:lnTo>
                    <a:pt x="2841371" y="1133792"/>
                  </a:lnTo>
                  <a:lnTo>
                    <a:pt x="2841371" y="1124889"/>
                  </a:lnTo>
                  <a:lnTo>
                    <a:pt x="2832684" y="1112431"/>
                  </a:lnTo>
                  <a:lnTo>
                    <a:pt x="2824835" y="1110754"/>
                  </a:lnTo>
                  <a:lnTo>
                    <a:pt x="2843885" y="1098715"/>
                  </a:lnTo>
                  <a:lnTo>
                    <a:pt x="2850591" y="1092530"/>
                  </a:lnTo>
                  <a:lnTo>
                    <a:pt x="2852470" y="1079652"/>
                  </a:lnTo>
                  <a:lnTo>
                    <a:pt x="2847657" y="1068451"/>
                  </a:lnTo>
                  <a:lnTo>
                    <a:pt x="2836456" y="1064260"/>
                  </a:lnTo>
                  <a:lnTo>
                    <a:pt x="2829014" y="1067930"/>
                  </a:lnTo>
                  <a:lnTo>
                    <a:pt x="2781897" y="1099019"/>
                  </a:lnTo>
                  <a:lnTo>
                    <a:pt x="2688399" y="1163739"/>
                  </a:lnTo>
                  <a:lnTo>
                    <a:pt x="2641701" y="1197978"/>
                  </a:lnTo>
                  <a:lnTo>
                    <a:pt x="2600541" y="1223416"/>
                  </a:lnTo>
                  <a:lnTo>
                    <a:pt x="2518562" y="1277340"/>
                  </a:lnTo>
                  <a:lnTo>
                    <a:pt x="2400338" y="1365821"/>
                  </a:lnTo>
                  <a:lnTo>
                    <a:pt x="2323071" y="1427289"/>
                  </a:lnTo>
                  <a:lnTo>
                    <a:pt x="2316365" y="1444663"/>
                  </a:lnTo>
                  <a:lnTo>
                    <a:pt x="2322017" y="1455343"/>
                  </a:lnTo>
                  <a:lnTo>
                    <a:pt x="2333015" y="1460271"/>
                  </a:lnTo>
                  <a:lnTo>
                    <a:pt x="2339403" y="1459953"/>
                  </a:lnTo>
                  <a:lnTo>
                    <a:pt x="2340025" y="1466862"/>
                  </a:lnTo>
                  <a:lnTo>
                    <a:pt x="2346833" y="1478699"/>
                  </a:lnTo>
                  <a:lnTo>
                    <a:pt x="2353538" y="1481518"/>
                  </a:lnTo>
                  <a:lnTo>
                    <a:pt x="2356358" y="1488325"/>
                  </a:lnTo>
                  <a:lnTo>
                    <a:pt x="2365679" y="1491996"/>
                  </a:lnTo>
                  <a:lnTo>
                    <a:pt x="2473845" y="1526133"/>
                  </a:lnTo>
                  <a:lnTo>
                    <a:pt x="2692895" y="1586128"/>
                  </a:lnTo>
                  <a:lnTo>
                    <a:pt x="2803893" y="1611363"/>
                  </a:lnTo>
                  <a:lnTo>
                    <a:pt x="2827972" y="1618792"/>
                  </a:lnTo>
                  <a:lnTo>
                    <a:pt x="2851632" y="1625396"/>
                  </a:lnTo>
                  <a:lnTo>
                    <a:pt x="2859494" y="1627073"/>
                  </a:lnTo>
                  <a:lnTo>
                    <a:pt x="2865983" y="1623822"/>
                  </a:lnTo>
                  <a:lnTo>
                    <a:pt x="2873210" y="1623085"/>
                  </a:lnTo>
                  <a:lnTo>
                    <a:pt x="2882633" y="1614716"/>
                  </a:lnTo>
                  <a:lnTo>
                    <a:pt x="2886291" y="1600898"/>
                  </a:lnTo>
                  <a:lnTo>
                    <a:pt x="2880537" y="1587906"/>
                  </a:lnTo>
                  <a:lnTo>
                    <a:pt x="2873527" y="1583512"/>
                  </a:lnTo>
                  <a:lnTo>
                    <a:pt x="2856458" y="1575968"/>
                  </a:lnTo>
                  <a:lnTo>
                    <a:pt x="2839072" y="1569161"/>
                  </a:lnTo>
                  <a:lnTo>
                    <a:pt x="2854566" y="1573149"/>
                  </a:lnTo>
                  <a:lnTo>
                    <a:pt x="2870377" y="1575765"/>
                  </a:lnTo>
                  <a:lnTo>
                    <a:pt x="2874149" y="1577022"/>
                  </a:lnTo>
                  <a:lnTo>
                    <a:pt x="2877604" y="1577225"/>
                  </a:lnTo>
                  <a:lnTo>
                    <a:pt x="2895930" y="1580680"/>
                  </a:lnTo>
                  <a:lnTo>
                    <a:pt x="2913519" y="1584667"/>
                  </a:lnTo>
                  <a:lnTo>
                    <a:pt x="2922422" y="1585087"/>
                  </a:lnTo>
                  <a:lnTo>
                    <a:pt x="2935300" y="1577124"/>
                  </a:lnTo>
                  <a:lnTo>
                    <a:pt x="2939491" y="1563408"/>
                  </a:lnTo>
                  <a:lnTo>
                    <a:pt x="2933306" y="1549590"/>
                  </a:lnTo>
                  <a:lnTo>
                    <a:pt x="2925241" y="1546339"/>
                  </a:lnTo>
                  <a:lnTo>
                    <a:pt x="2789961" y="1496390"/>
                  </a:lnTo>
                  <a:lnTo>
                    <a:pt x="2653207" y="1449070"/>
                  </a:lnTo>
                  <a:lnTo>
                    <a:pt x="2608821" y="1433042"/>
                  </a:lnTo>
                  <a:lnTo>
                    <a:pt x="2562745" y="1418170"/>
                  </a:lnTo>
                  <a:lnTo>
                    <a:pt x="2592070" y="1424139"/>
                  </a:lnTo>
                  <a:lnTo>
                    <a:pt x="2652585" y="1430845"/>
                  </a:lnTo>
                  <a:lnTo>
                    <a:pt x="2711539" y="1431061"/>
                  </a:lnTo>
                  <a:lnTo>
                    <a:pt x="2771114" y="1424774"/>
                  </a:lnTo>
                  <a:lnTo>
                    <a:pt x="2830690" y="1413992"/>
                  </a:lnTo>
                  <a:lnTo>
                    <a:pt x="2889859" y="1397863"/>
                  </a:lnTo>
                  <a:lnTo>
                    <a:pt x="2976867" y="1363306"/>
                  </a:lnTo>
                  <a:lnTo>
                    <a:pt x="3089008" y="1303629"/>
                  </a:lnTo>
                  <a:lnTo>
                    <a:pt x="3194558" y="1231480"/>
                  </a:lnTo>
                  <a:lnTo>
                    <a:pt x="3294875" y="1149489"/>
                  </a:lnTo>
                  <a:lnTo>
                    <a:pt x="3385858" y="1061643"/>
                  </a:lnTo>
                  <a:lnTo>
                    <a:pt x="3427222" y="1017562"/>
                  </a:lnTo>
                  <a:lnTo>
                    <a:pt x="3476231" y="960069"/>
                  </a:lnTo>
                  <a:lnTo>
                    <a:pt x="3521570" y="912012"/>
                  </a:lnTo>
                  <a:lnTo>
                    <a:pt x="3565017" y="861123"/>
                  </a:lnTo>
                  <a:lnTo>
                    <a:pt x="3604069" y="813371"/>
                  </a:lnTo>
                  <a:lnTo>
                    <a:pt x="3677793" y="711911"/>
                  </a:lnTo>
                  <a:lnTo>
                    <a:pt x="3743337" y="605002"/>
                  </a:lnTo>
                  <a:lnTo>
                    <a:pt x="3801973" y="493699"/>
                  </a:lnTo>
                  <a:lnTo>
                    <a:pt x="3827945" y="436638"/>
                  </a:lnTo>
                  <a:lnTo>
                    <a:pt x="3845852" y="394233"/>
                  </a:lnTo>
                  <a:lnTo>
                    <a:pt x="3882707" y="297167"/>
                  </a:lnTo>
                  <a:lnTo>
                    <a:pt x="3900614" y="221145"/>
                  </a:lnTo>
                  <a:lnTo>
                    <a:pt x="3904373" y="170675"/>
                  </a:lnTo>
                  <a:close/>
                </a:path>
              </a:pathLst>
            </a:custGeom>
            <a:solidFill>
              <a:srgbClr val="767070"/>
            </a:solidFill>
          </p:spPr>
          <p:txBody>
            <a:bodyPr wrap="square" lIns="0" tIns="0" rIns="0" bIns="0" rtlCol="0"/>
            <a:lstStyle/>
            <a:p>
              <a:endParaRPr sz="1092"/>
            </a:p>
          </p:txBody>
        </p:sp>
      </p:grpSp>
      <p:sp>
        <p:nvSpPr>
          <p:cNvPr id="41" name="object 18">
            <a:extLst>
              <a:ext uri="{FF2B5EF4-FFF2-40B4-BE49-F238E27FC236}">
                <a16:creationId xmlns:a16="http://schemas.microsoft.com/office/drawing/2014/main" id="{77EFB678-0FA1-3F2F-1362-627D6567CA75}"/>
              </a:ext>
            </a:extLst>
          </p:cNvPr>
          <p:cNvSpPr txBox="1"/>
          <p:nvPr/>
        </p:nvSpPr>
        <p:spPr>
          <a:xfrm>
            <a:off x="3326617" y="5011335"/>
            <a:ext cx="762813" cy="284274"/>
          </a:xfrm>
          <a:prstGeom prst="rect">
            <a:avLst/>
          </a:prstGeom>
        </p:spPr>
        <p:txBody>
          <a:bodyPr vert="horz" wrap="square" lIns="0" tIns="8856" rIns="0" bIns="0" rtlCol="0">
            <a:spAutoFit/>
          </a:bodyPr>
          <a:lstStyle/>
          <a:p>
            <a:pPr marL="7701">
              <a:spcBef>
                <a:spcPts val="69"/>
              </a:spcBef>
            </a:pPr>
            <a:r>
              <a:rPr sz="1789" b="1" spc="3">
                <a:solidFill>
                  <a:srgbClr val="30859C"/>
                </a:solidFill>
                <a:latin typeface="Calibri"/>
                <a:cs typeface="Calibri"/>
              </a:rPr>
              <a:t>Segu</a:t>
            </a:r>
            <a:r>
              <a:rPr sz="1789" b="1" spc="-18">
                <a:solidFill>
                  <a:srgbClr val="30859C"/>
                </a:solidFill>
                <a:latin typeface="Calibri"/>
                <a:cs typeface="Calibri"/>
              </a:rPr>
              <a:t>r</a:t>
            </a:r>
            <a:r>
              <a:rPr sz="1789" b="1" spc="3">
                <a:solidFill>
                  <a:srgbClr val="30859C"/>
                </a:solidFill>
                <a:latin typeface="Calibri"/>
                <a:cs typeface="Calibri"/>
              </a:rPr>
              <a:t>os</a:t>
            </a:r>
            <a:endParaRPr sz="1789">
              <a:latin typeface="Calibri"/>
              <a:cs typeface="Calibri"/>
            </a:endParaRPr>
          </a:p>
        </p:txBody>
      </p:sp>
      <p:sp>
        <p:nvSpPr>
          <p:cNvPr id="42" name="object 19">
            <a:extLst>
              <a:ext uri="{FF2B5EF4-FFF2-40B4-BE49-F238E27FC236}">
                <a16:creationId xmlns:a16="http://schemas.microsoft.com/office/drawing/2014/main" id="{97048EAA-CA4A-DF56-32D4-E49BAAC1DBAF}"/>
              </a:ext>
            </a:extLst>
          </p:cNvPr>
          <p:cNvSpPr txBox="1"/>
          <p:nvPr/>
        </p:nvSpPr>
        <p:spPr>
          <a:xfrm>
            <a:off x="8387022" y="5142072"/>
            <a:ext cx="1138636" cy="284274"/>
          </a:xfrm>
          <a:prstGeom prst="rect">
            <a:avLst/>
          </a:prstGeom>
        </p:spPr>
        <p:txBody>
          <a:bodyPr vert="horz" wrap="square" lIns="0" tIns="8856" rIns="0" bIns="0" rtlCol="0">
            <a:spAutoFit/>
          </a:bodyPr>
          <a:lstStyle/>
          <a:p>
            <a:pPr marL="7701">
              <a:spcBef>
                <a:spcPts val="69"/>
              </a:spcBef>
            </a:pPr>
            <a:r>
              <a:rPr sz="1789" b="1" spc="3">
                <a:solidFill>
                  <a:srgbClr val="1F4E79"/>
                </a:solidFill>
                <a:latin typeface="Calibri"/>
                <a:cs typeface="Calibri"/>
              </a:rPr>
              <a:t>Funcionales</a:t>
            </a:r>
            <a:endParaRPr sz="1789">
              <a:latin typeface="Calibri"/>
              <a:cs typeface="Calibri"/>
            </a:endParaRPr>
          </a:p>
        </p:txBody>
      </p:sp>
      <p:sp>
        <p:nvSpPr>
          <p:cNvPr id="43" name="object 20">
            <a:extLst>
              <a:ext uri="{FF2B5EF4-FFF2-40B4-BE49-F238E27FC236}">
                <a16:creationId xmlns:a16="http://schemas.microsoft.com/office/drawing/2014/main" id="{5AA3BC35-03C4-E06A-45BF-A213DFC199D0}"/>
              </a:ext>
            </a:extLst>
          </p:cNvPr>
          <p:cNvSpPr txBox="1"/>
          <p:nvPr/>
        </p:nvSpPr>
        <p:spPr>
          <a:xfrm>
            <a:off x="3977764" y="5833920"/>
            <a:ext cx="1090118" cy="284274"/>
          </a:xfrm>
          <a:prstGeom prst="rect">
            <a:avLst/>
          </a:prstGeom>
        </p:spPr>
        <p:txBody>
          <a:bodyPr vert="horz" wrap="square" lIns="0" tIns="8856" rIns="0" bIns="0" rtlCol="0">
            <a:spAutoFit/>
          </a:bodyPr>
          <a:lstStyle/>
          <a:p>
            <a:pPr marL="7701">
              <a:spcBef>
                <a:spcPts val="69"/>
              </a:spcBef>
            </a:pPr>
            <a:r>
              <a:rPr sz="1789" b="1" spc="-3">
                <a:solidFill>
                  <a:srgbClr val="767070"/>
                </a:solidFill>
                <a:latin typeface="Calibri"/>
                <a:cs typeface="Calibri"/>
              </a:rPr>
              <a:t>Sostenibles</a:t>
            </a:r>
            <a:endParaRPr sz="1789">
              <a:latin typeface="Calibri"/>
              <a:cs typeface="Calibri"/>
            </a:endParaRPr>
          </a:p>
        </p:txBody>
      </p:sp>
      <p:pic>
        <p:nvPicPr>
          <p:cNvPr id="44" name="object 21">
            <a:extLst>
              <a:ext uri="{FF2B5EF4-FFF2-40B4-BE49-F238E27FC236}">
                <a16:creationId xmlns:a16="http://schemas.microsoft.com/office/drawing/2014/main" id="{5060583D-EB28-C1E7-A58A-F59B6CC66483}"/>
              </a:ext>
            </a:extLst>
          </p:cNvPr>
          <p:cNvPicPr/>
          <p:nvPr/>
        </p:nvPicPr>
        <p:blipFill>
          <a:blip r:embed="rId9" cstate="print">
            <a:extLst>
              <a:ext uri="{BEBA8EAE-BF5A-486C-A8C5-ECC9F3942E4B}">
                <a14:imgProps xmlns:a14="http://schemas.microsoft.com/office/drawing/2010/main">
                  <a14:imgLayer r:embed="rId10">
                    <a14:imgEffect>
                      <a14:saturation sat="33000"/>
                    </a14:imgEffect>
                  </a14:imgLayer>
                </a14:imgProps>
              </a:ext>
            </a:extLst>
          </a:blip>
          <a:stretch>
            <a:fillRect/>
          </a:stretch>
        </p:blipFill>
        <p:spPr>
          <a:xfrm>
            <a:off x="5593807" y="3631849"/>
            <a:ext cx="1307500" cy="1307500"/>
          </a:xfrm>
          <a:prstGeom prst="rect">
            <a:avLst/>
          </a:prstGeom>
        </p:spPr>
      </p:pic>
      <p:sp>
        <p:nvSpPr>
          <p:cNvPr id="45" name="object 23">
            <a:extLst>
              <a:ext uri="{FF2B5EF4-FFF2-40B4-BE49-F238E27FC236}">
                <a16:creationId xmlns:a16="http://schemas.microsoft.com/office/drawing/2014/main" id="{A04CDD80-9569-BA89-304A-501C39C7C926}"/>
              </a:ext>
            </a:extLst>
          </p:cNvPr>
          <p:cNvSpPr txBox="1"/>
          <p:nvPr/>
        </p:nvSpPr>
        <p:spPr>
          <a:xfrm>
            <a:off x="6202648" y="6471238"/>
            <a:ext cx="694656" cy="145792"/>
          </a:xfrm>
          <a:prstGeom prst="rect">
            <a:avLst/>
          </a:prstGeom>
        </p:spPr>
        <p:txBody>
          <a:bodyPr vert="horz" wrap="square" lIns="0" tIns="10397" rIns="0" bIns="0" rtlCol="0">
            <a:spAutoFit/>
          </a:bodyPr>
          <a:lstStyle/>
          <a:p>
            <a:pPr marL="7701">
              <a:spcBef>
                <a:spcPts val="82"/>
              </a:spcBef>
            </a:pPr>
            <a:r>
              <a:rPr sz="879" spc="6">
                <a:latin typeface="Calibri"/>
                <a:cs typeface="Calibri"/>
              </a:rPr>
              <a:t>Fuente:</a:t>
            </a:r>
            <a:r>
              <a:rPr sz="879" spc="-42">
                <a:latin typeface="Calibri"/>
                <a:cs typeface="Calibri"/>
              </a:rPr>
              <a:t> </a:t>
            </a:r>
            <a:r>
              <a:rPr sz="879" spc="6">
                <a:latin typeface="Calibri"/>
                <a:cs typeface="Calibri"/>
              </a:rPr>
              <a:t>Propia</a:t>
            </a:r>
            <a:endParaRPr sz="879">
              <a:latin typeface="Calibri"/>
              <a:cs typeface="Calibri"/>
            </a:endParaRPr>
          </a:p>
        </p:txBody>
      </p:sp>
    </p:spTree>
    <p:extLst>
      <p:ext uri="{BB962C8B-B14F-4D97-AF65-F5344CB8AC3E}">
        <p14:creationId xmlns:p14="http://schemas.microsoft.com/office/powerpoint/2010/main" val="1589214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DA1320-0AF4-446B-BC67-45D3E29460F7}"/>
              </a:ext>
            </a:extLst>
          </p:cNvPr>
          <p:cNvSpPr txBox="1"/>
          <p:nvPr/>
        </p:nvSpPr>
        <p:spPr>
          <a:xfrm>
            <a:off x="997561" y="1267782"/>
            <a:ext cx="6783117" cy="1077218"/>
          </a:xfrm>
          <a:prstGeom prst="rect">
            <a:avLst/>
          </a:prstGeom>
          <a:noFill/>
        </p:spPr>
        <p:txBody>
          <a:bodyPr wrap="square" rtlCol="0">
            <a:spAutoFit/>
          </a:bodyPr>
          <a:lstStyle/>
          <a:p>
            <a:r>
              <a:rPr lang="es-ES" sz="3200" b="1" dirty="0">
                <a:latin typeface="Gotham Black" pitchFamily="50" charset="0"/>
              </a:rPr>
              <a:t>La importancia de la información para la toma de decisiones</a:t>
            </a:r>
          </a:p>
        </p:txBody>
      </p:sp>
      <p:sp>
        <p:nvSpPr>
          <p:cNvPr id="7" name="TextBox 6">
            <a:extLst>
              <a:ext uri="{FF2B5EF4-FFF2-40B4-BE49-F238E27FC236}">
                <a16:creationId xmlns:a16="http://schemas.microsoft.com/office/drawing/2014/main" id="{36459CB4-2AB4-48CB-BB83-79C70D6B9AE6}"/>
              </a:ext>
            </a:extLst>
          </p:cNvPr>
          <p:cNvSpPr txBox="1"/>
          <p:nvPr/>
        </p:nvSpPr>
        <p:spPr>
          <a:xfrm>
            <a:off x="1019764" y="2483197"/>
            <a:ext cx="4746855" cy="1077218"/>
          </a:xfrm>
          <a:prstGeom prst="rect">
            <a:avLst/>
          </a:prstGeom>
          <a:noFill/>
        </p:spPr>
        <p:txBody>
          <a:bodyPr wrap="square" rtlCol="0">
            <a:spAutoFit/>
          </a:bodyPr>
          <a:lstStyle/>
          <a:p>
            <a:pPr algn="just"/>
            <a:r>
              <a:rPr lang="es-ES" sz="1600" dirty="0">
                <a:solidFill>
                  <a:schemeClr val="tx1">
                    <a:lumMod val="50000"/>
                    <a:lumOff val="50000"/>
                  </a:schemeClr>
                </a:solidFill>
              </a:rPr>
              <a:t>La importancia de   la información  radica en que es un recurso esencial, es  utilizada al desempeñar sus operaciones  diarias y de manera estratégica para la  búsqueda de un alto nivel competitivo y  crecimiento.</a:t>
            </a:r>
          </a:p>
        </p:txBody>
      </p:sp>
      <p:sp>
        <p:nvSpPr>
          <p:cNvPr id="9" name="TextBox 8">
            <a:extLst>
              <a:ext uri="{FF2B5EF4-FFF2-40B4-BE49-F238E27FC236}">
                <a16:creationId xmlns:a16="http://schemas.microsoft.com/office/drawing/2014/main" id="{C6AF8AB8-BE05-FDC4-28BB-05756A535436}"/>
              </a:ext>
            </a:extLst>
          </p:cNvPr>
          <p:cNvSpPr txBox="1"/>
          <p:nvPr/>
        </p:nvSpPr>
        <p:spPr>
          <a:xfrm>
            <a:off x="6402354" y="4652722"/>
            <a:ext cx="4540949" cy="1323439"/>
          </a:xfrm>
          <a:prstGeom prst="rect">
            <a:avLst/>
          </a:prstGeom>
          <a:noFill/>
        </p:spPr>
        <p:txBody>
          <a:bodyPr wrap="square" rtlCol="0">
            <a:spAutoFit/>
          </a:bodyPr>
          <a:lstStyle/>
          <a:p>
            <a:pPr algn="just"/>
            <a:r>
              <a:rPr lang="es-ES" sz="1600" dirty="0">
                <a:solidFill>
                  <a:schemeClr val="tx1">
                    <a:lumMod val="50000"/>
                    <a:lumOff val="50000"/>
                  </a:schemeClr>
                </a:solidFill>
              </a:rPr>
              <a:t>En este sentido una opción muy válida  para hacer crecer el valor de este  recurso tan importante es integrarla y  tenerla disponible en el momento  adecuado para que pueda ser analizada  por los tomadores de decisiones.</a:t>
            </a:r>
          </a:p>
        </p:txBody>
      </p:sp>
      <p:pic>
        <p:nvPicPr>
          <p:cNvPr id="2" name="Imagen 1">
            <a:extLst>
              <a:ext uri="{FF2B5EF4-FFF2-40B4-BE49-F238E27FC236}">
                <a16:creationId xmlns:a16="http://schemas.microsoft.com/office/drawing/2014/main" id="{3BA41522-E0DB-E071-1B54-AB0C0BF937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9A1700B1-E666-4CDA-A78A-9E43557788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4" name="Imagen 3">
            <a:extLst>
              <a:ext uri="{FF2B5EF4-FFF2-40B4-BE49-F238E27FC236}">
                <a16:creationId xmlns:a16="http://schemas.microsoft.com/office/drawing/2014/main" id="{2FF0DFF2-DB3E-B02E-D197-73D13A4BF8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pic>
        <p:nvPicPr>
          <p:cNvPr id="10" name="object 6">
            <a:extLst>
              <a:ext uri="{FF2B5EF4-FFF2-40B4-BE49-F238E27FC236}">
                <a16:creationId xmlns:a16="http://schemas.microsoft.com/office/drawing/2014/main" id="{C3E03A4A-E3DD-596F-4B90-C242AAE86FDB}"/>
              </a:ext>
            </a:extLst>
          </p:cNvPr>
          <p:cNvPicPr/>
          <p:nvPr/>
        </p:nvPicPr>
        <p:blipFill>
          <a:blip r:embed="rId5" cstate="print"/>
          <a:stretch>
            <a:fillRect/>
          </a:stretch>
        </p:blipFill>
        <p:spPr>
          <a:xfrm>
            <a:off x="1955387" y="3698612"/>
            <a:ext cx="2875607" cy="2281122"/>
          </a:xfrm>
          <a:prstGeom prst="rect">
            <a:avLst/>
          </a:prstGeom>
        </p:spPr>
      </p:pic>
      <p:pic>
        <p:nvPicPr>
          <p:cNvPr id="12" name="object 5">
            <a:extLst>
              <a:ext uri="{FF2B5EF4-FFF2-40B4-BE49-F238E27FC236}">
                <a16:creationId xmlns:a16="http://schemas.microsoft.com/office/drawing/2014/main" id="{810D34AD-99DF-B08B-00F1-DB7B83A9449C}"/>
              </a:ext>
            </a:extLst>
          </p:cNvPr>
          <p:cNvPicPr/>
          <p:nvPr/>
        </p:nvPicPr>
        <p:blipFill>
          <a:blip r:embed="rId6" cstate="print">
            <a:extLst>
              <a:ext uri="{BEBA8EAE-BF5A-486C-A8C5-ECC9F3942E4B}">
                <a14:imgProps xmlns:a14="http://schemas.microsoft.com/office/drawing/2010/main">
                  <a14:imgLayer r:embed="rId7">
                    <a14:imgEffect>
                      <a14:saturation sat="28000"/>
                    </a14:imgEffect>
                  </a14:imgLayer>
                </a14:imgProps>
              </a:ext>
            </a:extLst>
          </a:blip>
          <a:stretch>
            <a:fillRect/>
          </a:stretch>
        </p:blipFill>
        <p:spPr>
          <a:xfrm>
            <a:off x="7103777" y="2345000"/>
            <a:ext cx="3132836" cy="2018174"/>
          </a:xfrm>
          <a:prstGeom prst="rect">
            <a:avLst/>
          </a:prstGeom>
        </p:spPr>
      </p:pic>
    </p:spTree>
    <p:extLst>
      <p:ext uri="{BB962C8B-B14F-4D97-AF65-F5344CB8AC3E}">
        <p14:creationId xmlns:p14="http://schemas.microsoft.com/office/powerpoint/2010/main" val="2368908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C1EE885-1AA3-CF98-4A57-FBA469C6CF19}"/>
              </a:ext>
            </a:extLst>
          </p:cNvPr>
          <p:cNvSpPr txBox="1"/>
          <p:nvPr/>
        </p:nvSpPr>
        <p:spPr>
          <a:xfrm>
            <a:off x="1166070" y="570451"/>
            <a:ext cx="1644242" cy="276999"/>
          </a:xfrm>
          <a:prstGeom prst="rect">
            <a:avLst/>
          </a:prstGeom>
          <a:noFill/>
        </p:spPr>
        <p:txBody>
          <a:bodyPr wrap="square" rtlCol="0">
            <a:spAutoFit/>
          </a:bodyPr>
          <a:lstStyle/>
          <a:p>
            <a:r>
              <a:rPr lang="es-ES" sz="1200" dirty="0"/>
              <a:t>Titular de diapositiva</a:t>
            </a:r>
          </a:p>
        </p:txBody>
      </p:sp>
      <p:sp>
        <p:nvSpPr>
          <p:cNvPr id="5" name="TextBox 4">
            <a:extLst>
              <a:ext uri="{FF2B5EF4-FFF2-40B4-BE49-F238E27FC236}">
                <a16:creationId xmlns:a16="http://schemas.microsoft.com/office/drawing/2014/main" id="{47AC3B61-D957-E7DB-4207-CDE99D3D6D91}"/>
              </a:ext>
            </a:extLst>
          </p:cNvPr>
          <p:cNvSpPr txBox="1"/>
          <p:nvPr/>
        </p:nvSpPr>
        <p:spPr>
          <a:xfrm>
            <a:off x="1232049" y="1722822"/>
            <a:ext cx="3752906" cy="830997"/>
          </a:xfrm>
          <a:prstGeom prst="rect">
            <a:avLst/>
          </a:prstGeom>
          <a:noFill/>
        </p:spPr>
        <p:txBody>
          <a:bodyPr wrap="square" rtlCol="0">
            <a:spAutoFit/>
          </a:bodyPr>
          <a:lstStyle/>
          <a:p>
            <a:r>
              <a:rPr lang="es-ES" sz="2400" b="1" dirty="0">
                <a:latin typeface="Gotham Black" pitchFamily="50" charset="0"/>
              </a:rPr>
              <a:t>¿Qué es gestión de la información?</a:t>
            </a:r>
          </a:p>
        </p:txBody>
      </p:sp>
      <p:sp>
        <p:nvSpPr>
          <p:cNvPr id="6" name="TextBox 5">
            <a:extLst>
              <a:ext uri="{FF2B5EF4-FFF2-40B4-BE49-F238E27FC236}">
                <a16:creationId xmlns:a16="http://schemas.microsoft.com/office/drawing/2014/main" id="{EAA1B6E2-2116-4673-C83A-77F35A730F2C}"/>
              </a:ext>
            </a:extLst>
          </p:cNvPr>
          <p:cNvSpPr txBox="1"/>
          <p:nvPr/>
        </p:nvSpPr>
        <p:spPr>
          <a:xfrm>
            <a:off x="1166070" y="2775941"/>
            <a:ext cx="3912861" cy="2800767"/>
          </a:xfrm>
          <a:prstGeom prst="rect">
            <a:avLst/>
          </a:prstGeom>
          <a:noFill/>
        </p:spPr>
        <p:txBody>
          <a:bodyPr wrap="square" rtlCol="0">
            <a:spAutoFit/>
          </a:bodyPr>
          <a:lstStyle/>
          <a:p>
            <a:pPr algn="just"/>
            <a:r>
              <a:rPr lang="es-ES" sz="1600" dirty="0">
                <a:solidFill>
                  <a:schemeClr val="tx1">
                    <a:lumMod val="50000"/>
                    <a:lumOff val="50000"/>
                  </a:schemeClr>
                </a:solidFill>
              </a:rPr>
              <a:t>La gestión de la información es la denominación  convencional de un conjunto de procesos por los  cuales se controla el ciclo de vida de la información,  desde su obtención hasta su disposición final. Tales  procesos también comprenden la extracción,  combinación, depuración y distribución de la  información a los interesados. El objetivo de la  gestión de la información es garantizar la  integridad, disponibilidad y confidencialidad de la  información.</a:t>
            </a:r>
          </a:p>
        </p:txBody>
      </p:sp>
      <p:pic>
        <p:nvPicPr>
          <p:cNvPr id="2" name="Imagen 1">
            <a:extLst>
              <a:ext uri="{FF2B5EF4-FFF2-40B4-BE49-F238E27FC236}">
                <a16:creationId xmlns:a16="http://schemas.microsoft.com/office/drawing/2014/main" id="{A5807FE0-4295-B06D-AC82-E41741D2F2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F5B585F8-22EA-0E43-BA03-0E1740C317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8" name="Imagen 7">
            <a:extLst>
              <a:ext uri="{FF2B5EF4-FFF2-40B4-BE49-F238E27FC236}">
                <a16:creationId xmlns:a16="http://schemas.microsoft.com/office/drawing/2014/main" id="{7567E707-A8BC-EABB-EBD0-2B23FD122B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pic>
        <p:nvPicPr>
          <p:cNvPr id="10" name="Imagen 9">
            <a:extLst>
              <a:ext uri="{FF2B5EF4-FFF2-40B4-BE49-F238E27FC236}">
                <a16:creationId xmlns:a16="http://schemas.microsoft.com/office/drawing/2014/main" id="{68A12314-4698-1ABC-4D8C-E188DDEB75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35026" y="2198818"/>
            <a:ext cx="4890904" cy="3244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1975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DA1320-0AF4-446B-BC67-45D3E29460F7}"/>
              </a:ext>
            </a:extLst>
          </p:cNvPr>
          <p:cNvSpPr txBox="1"/>
          <p:nvPr/>
        </p:nvSpPr>
        <p:spPr>
          <a:xfrm>
            <a:off x="1019765" y="1108503"/>
            <a:ext cx="4082587" cy="584775"/>
          </a:xfrm>
          <a:prstGeom prst="rect">
            <a:avLst/>
          </a:prstGeom>
          <a:noFill/>
        </p:spPr>
        <p:txBody>
          <a:bodyPr wrap="square" rtlCol="0">
            <a:spAutoFit/>
          </a:bodyPr>
          <a:lstStyle/>
          <a:p>
            <a:r>
              <a:rPr lang="es-ES" sz="3200" b="1" dirty="0">
                <a:latin typeface="Gotham Black" pitchFamily="50" charset="0"/>
              </a:rPr>
              <a:t>Flujos de Información</a:t>
            </a:r>
          </a:p>
        </p:txBody>
      </p:sp>
      <p:pic>
        <p:nvPicPr>
          <p:cNvPr id="2" name="Imagen 1">
            <a:extLst>
              <a:ext uri="{FF2B5EF4-FFF2-40B4-BE49-F238E27FC236}">
                <a16:creationId xmlns:a16="http://schemas.microsoft.com/office/drawing/2014/main" id="{3BA41522-E0DB-E071-1B54-AB0C0BF937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9A1700B1-E666-4CDA-A78A-9E43557788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4" name="Imagen 3">
            <a:extLst>
              <a:ext uri="{FF2B5EF4-FFF2-40B4-BE49-F238E27FC236}">
                <a16:creationId xmlns:a16="http://schemas.microsoft.com/office/drawing/2014/main" id="{2FF0DFF2-DB3E-B02E-D197-73D13A4BF8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pic>
        <p:nvPicPr>
          <p:cNvPr id="10" name="Imagen 9" descr="Diagrama&#10;&#10;Descripción generada automáticamente con confianza media">
            <a:extLst>
              <a:ext uri="{FF2B5EF4-FFF2-40B4-BE49-F238E27FC236}">
                <a16:creationId xmlns:a16="http://schemas.microsoft.com/office/drawing/2014/main" id="{4D33B34E-0390-33BB-663D-2C190E3535B4}"/>
              </a:ext>
            </a:extLst>
          </p:cNvPr>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5070"/>
                    </a14:imgEffect>
                    <a14:imgEffect>
                      <a14:saturation sat="0"/>
                    </a14:imgEffect>
                  </a14:imgLayer>
                </a14:imgProps>
              </a:ext>
            </a:extLst>
          </a:blip>
          <a:srcRect t="13402"/>
          <a:stretch/>
        </p:blipFill>
        <p:spPr>
          <a:xfrm>
            <a:off x="2798190" y="1687286"/>
            <a:ext cx="8853714" cy="4335179"/>
          </a:xfrm>
          <a:prstGeom prst="rect">
            <a:avLst/>
          </a:prstGeom>
          <a:ln>
            <a:solidFill>
              <a:srgbClr val="FFFFFF"/>
            </a:solidFill>
          </a:ln>
        </p:spPr>
      </p:pic>
    </p:spTree>
    <p:extLst>
      <p:ext uri="{BB962C8B-B14F-4D97-AF65-F5344CB8AC3E}">
        <p14:creationId xmlns:p14="http://schemas.microsoft.com/office/powerpoint/2010/main" val="4145871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DA1320-0AF4-446B-BC67-45D3E29460F7}"/>
              </a:ext>
            </a:extLst>
          </p:cNvPr>
          <p:cNvSpPr txBox="1"/>
          <p:nvPr/>
        </p:nvSpPr>
        <p:spPr>
          <a:xfrm>
            <a:off x="1019765" y="1108503"/>
            <a:ext cx="4082587" cy="584775"/>
          </a:xfrm>
          <a:prstGeom prst="rect">
            <a:avLst/>
          </a:prstGeom>
          <a:noFill/>
        </p:spPr>
        <p:txBody>
          <a:bodyPr wrap="square" rtlCol="0">
            <a:spAutoFit/>
          </a:bodyPr>
          <a:lstStyle/>
          <a:p>
            <a:r>
              <a:rPr lang="es-ES" sz="3200" b="1" dirty="0">
                <a:latin typeface="Gotham Black" pitchFamily="50" charset="0"/>
              </a:rPr>
              <a:t>Mapa de Información</a:t>
            </a:r>
          </a:p>
        </p:txBody>
      </p:sp>
      <p:pic>
        <p:nvPicPr>
          <p:cNvPr id="2" name="Imagen 1">
            <a:extLst>
              <a:ext uri="{FF2B5EF4-FFF2-40B4-BE49-F238E27FC236}">
                <a16:creationId xmlns:a16="http://schemas.microsoft.com/office/drawing/2014/main" id="{3BA41522-E0DB-E071-1B54-AB0C0BF937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6" y="6754974"/>
            <a:ext cx="12363062" cy="103026"/>
          </a:xfrm>
          <a:prstGeom prst="rect">
            <a:avLst/>
          </a:prstGeom>
        </p:spPr>
      </p:pic>
      <p:pic>
        <p:nvPicPr>
          <p:cNvPr id="3" name="Imagen 2" descr="Imagen que contiene botella, firmar, tráfico&#10;&#10;Descripción generada automáticamente">
            <a:extLst>
              <a:ext uri="{FF2B5EF4-FFF2-40B4-BE49-F238E27FC236}">
                <a16:creationId xmlns:a16="http://schemas.microsoft.com/office/drawing/2014/main" id="{9A1700B1-E666-4CDA-A78A-9E43557788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2236" y="458335"/>
            <a:ext cx="3859763" cy="656160"/>
          </a:xfrm>
          <a:prstGeom prst="rect">
            <a:avLst/>
          </a:prstGeom>
        </p:spPr>
      </p:pic>
      <p:pic>
        <p:nvPicPr>
          <p:cNvPr id="4" name="Imagen 3">
            <a:extLst>
              <a:ext uri="{FF2B5EF4-FFF2-40B4-BE49-F238E27FC236}">
                <a16:creationId xmlns:a16="http://schemas.microsoft.com/office/drawing/2014/main" id="{2FF0DFF2-DB3E-B02E-D197-73D13A4BF8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074" y="513675"/>
            <a:ext cx="565871" cy="52034"/>
          </a:xfrm>
          <a:prstGeom prst="rect">
            <a:avLst/>
          </a:prstGeom>
        </p:spPr>
      </p:pic>
      <p:pic>
        <p:nvPicPr>
          <p:cNvPr id="7" name="Imagen 6" descr="Diagrama&#10;&#10;Descripción generada automáticamente">
            <a:extLst>
              <a:ext uri="{FF2B5EF4-FFF2-40B4-BE49-F238E27FC236}">
                <a16:creationId xmlns:a16="http://schemas.microsoft.com/office/drawing/2014/main" id="{FDC2697C-5AB3-7A94-2634-600E1A2366A8}"/>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744386" y="1544984"/>
            <a:ext cx="10703227" cy="5077999"/>
          </a:xfrm>
          <a:prstGeom prst="rect">
            <a:avLst/>
          </a:prstGeom>
        </p:spPr>
      </p:pic>
      <p:sp>
        <p:nvSpPr>
          <p:cNvPr id="9" name="Rectángulo 8">
            <a:extLst>
              <a:ext uri="{FF2B5EF4-FFF2-40B4-BE49-F238E27FC236}">
                <a16:creationId xmlns:a16="http://schemas.microsoft.com/office/drawing/2014/main" id="{850C3D17-D7A1-CF2F-A7F7-2CEB11EF63E6}"/>
              </a:ext>
            </a:extLst>
          </p:cNvPr>
          <p:cNvSpPr/>
          <p:nvPr/>
        </p:nvSpPr>
        <p:spPr>
          <a:xfrm>
            <a:off x="1019765" y="1586739"/>
            <a:ext cx="4731622" cy="53702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8914850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050EFCBD19CC84EBA89BA6F3C2E7EBC" ma:contentTypeVersion="16" ma:contentTypeDescription="Crear nuevo documento." ma:contentTypeScope="" ma:versionID="d7b5e1e4c021bf0ba4a913ecf046a56c">
  <xsd:schema xmlns:xsd="http://www.w3.org/2001/XMLSchema" xmlns:xs="http://www.w3.org/2001/XMLSchema" xmlns:p="http://schemas.microsoft.com/office/2006/metadata/properties" xmlns:ns2="8a193dd1-3b04-43e6-a8c1-ca273de0df03" xmlns:ns3="b215d373-4ab1-4c9a-82d3-9624ee888acd" targetNamespace="http://schemas.microsoft.com/office/2006/metadata/properties" ma:root="true" ma:fieldsID="1d1b63591c1fde4239a1ae81da960402" ns2:_="" ns3:_="">
    <xsd:import namespace="8a193dd1-3b04-43e6-a8c1-ca273de0df03"/>
    <xsd:import namespace="b215d373-4ab1-4c9a-82d3-9624ee888ac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193dd1-3b04-43e6-a8c1-ca273de0df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Etiquetas de imagen" ma:readOnly="false" ma:fieldId="{5cf76f15-5ced-4ddc-b409-7134ff3c332f}" ma:taxonomyMulti="true" ma:sspId="c427b5ec-ef2e-485d-a942-29e3b2b0a250"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215d373-4ab1-4c9a-82d3-9624ee888acd" elementFormDefault="qualified">
    <xsd:import namespace="http://schemas.microsoft.com/office/2006/documentManagement/types"/>
    <xsd:import namespace="http://schemas.microsoft.com/office/infopath/2007/PartnerControls"/>
    <xsd:element name="SharedWithUsers" ma:index="14"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Detalles de uso compartido" ma:internalName="SharedWithDetails" ma:readOnly="true">
      <xsd:simpleType>
        <xsd:restriction base="dms:Note">
          <xsd:maxLength value="255"/>
        </xsd:restriction>
      </xsd:simpleType>
    </xsd:element>
    <xsd:element name="TaxCatchAll" ma:index="22" nillable="true" ma:displayName="Taxonomy Catch All Column" ma:hidden="true" ma:list="{bd410323-c59b-436c-97fb-4fd0689ce212}" ma:internalName="TaxCatchAll" ma:showField="CatchAllData" ma:web="b215d373-4ab1-4c9a-82d3-9624ee888ac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a193dd1-3b04-43e6-a8c1-ca273de0df03">
      <Terms xmlns="http://schemas.microsoft.com/office/infopath/2007/PartnerControls"/>
    </lcf76f155ced4ddcb4097134ff3c332f>
    <TaxCatchAll xmlns="b215d373-4ab1-4c9a-82d3-9624ee888acd" xsi:nil="true"/>
  </documentManagement>
</p:properties>
</file>

<file path=customXml/itemProps1.xml><?xml version="1.0" encoding="utf-8"?>
<ds:datastoreItem xmlns:ds="http://schemas.openxmlformats.org/officeDocument/2006/customXml" ds:itemID="{55ED935F-DA95-4421-857D-147574AF6163}"/>
</file>

<file path=customXml/itemProps2.xml><?xml version="1.0" encoding="utf-8"?>
<ds:datastoreItem xmlns:ds="http://schemas.openxmlformats.org/officeDocument/2006/customXml" ds:itemID="{A13FF7C0-32B3-4EEA-A772-34547BE85E68}"/>
</file>

<file path=customXml/itemProps3.xml><?xml version="1.0" encoding="utf-8"?>
<ds:datastoreItem xmlns:ds="http://schemas.openxmlformats.org/officeDocument/2006/customXml" ds:itemID="{F25B2142-B5A7-48BA-AE4B-DCFDBDE11751}"/>
</file>

<file path=docProps/app.xml><?xml version="1.0" encoding="utf-8"?>
<Properties xmlns="http://schemas.openxmlformats.org/officeDocument/2006/extended-properties" xmlns:vt="http://schemas.openxmlformats.org/officeDocument/2006/docPropsVTypes">
  <TotalTime>264</TotalTime>
  <Words>2045</Words>
  <Application>Microsoft Office PowerPoint</Application>
  <PresentationFormat>Panorámica</PresentationFormat>
  <Paragraphs>286</Paragraphs>
  <Slides>22</Slides>
  <Notes>0</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22</vt:i4>
      </vt:variant>
    </vt:vector>
  </HeadingPairs>
  <TitlesOfParts>
    <vt:vector size="32" baseType="lpstr">
      <vt:lpstr>Arial</vt:lpstr>
      <vt:lpstr>Calibri</vt:lpstr>
      <vt:lpstr>Calibri Light</vt:lpstr>
      <vt:lpstr>Gotham Black</vt:lpstr>
      <vt:lpstr>Tahoma</vt:lpstr>
      <vt:lpstr>Trebuchet MS</vt:lpstr>
      <vt:lpstr>Wingdings</vt:lpstr>
      <vt:lpstr>Work Sans</vt:lpstr>
      <vt:lpstr>Work Sans Medium</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jose eduardo cetina pineda</dc:creator>
  <cp:lastModifiedBy>Ricardo Alberto Tovar Vanegas</cp:lastModifiedBy>
  <cp:revision>2</cp:revision>
  <dcterms:created xsi:type="dcterms:W3CDTF">2022-08-21T22:49:05Z</dcterms:created>
  <dcterms:modified xsi:type="dcterms:W3CDTF">2022-09-13T21:00:55Z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0x0101001050EFCBD19CC84EBA89BA6F3C2E7EBC</vt:lpwstr>
  </property>
</Properties>
</file>